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handoutMasterIdLst>
    <p:handoutMasterId r:id="rId21"/>
  </p:handoutMasterIdLst>
  <p:sldIdLst>
    <p:sldId id="271" r:id="rId3"/>
    <p:sldId id="276" r:id="rId4"/>
    <p:sldId id="277" r:id="rId5"/>
    <p:sldId id="274" r:id="rId6"/>
    <p:sldId id="275" r:id="rId7"/>
    <p:sldId id="289" r:id="rId8"/>
    <p:sldId id="279" r:id="rId9"/>
    <p:sldId id="280" r:id="rId10"/>
    <p:sldId id="281" r:id="rId11"/>
    <p:sldId id="282" r:id="rId12"/>
    <p:sldId id="291" r:id="rId13"/>
    <p:sldId id="284" r:id="rId14"/>
    <p:sldId id="285" r:id="rId15"/>
    <p:sldId id="283" r:id="rId16"/>
    <p:sldId id="286" r:id="rId17"/>
    <p:sldId id="292" r:id="rId18"/>
    <p:sldId id="288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2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Normgivning och standardisering</c:v>
                </c:pt>
                <c:pt idx="1">
                  <c:v>Tillsyn</c:v>
                </c:pt>
                <c:pt idx="2">
                  <c:v>Behörighet och tillsyn</c:v>
                </c:pt>
                <c:pt idx="3">
                  <c:v>Information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4063</c:v>
                </c:pt>
                <c:pt idx="1">
                  <c:v>34702</c:v>
                </c:pt>
                <c:pt idx="2">
                  <c:v>4246</c:v>
                </c:pt>
                <c:pt idx="3">
                  <c:v>15813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1-4DC6-9333-7870ADCCB34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Normgivning och standardisering</c:v>
                </c:pt>
                <c:pt idx="1">
                  <c:v>Tillsyn</c:v>
                </c:pt>
                <c:pt idx="2">
                  <c:v>Behörighet och tillsyn</c:v>
                </c:pt>
                <c:pt idx="3">
                  <c:v>Information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571-4DC6-9333-7870ADCCB34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Normgivning och standardisering</c:v>
                </c:pt>
                <c:pt idx="1">
                  <c:v>Tillsyn</c:v>
                </c:pt>
                <c:pt idx="2">
                  <c:v>Behörighet och tillsyn</c:v>
                </c:pt>
                <c:pt idx="3">
                  <c:v>Information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571-4DC6-9333-7870ADCCB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190224"/>
        <c:axId val="412182776"/>
      </c:barChart>
      <c:catAx>
        <c:axId val="41219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2182776"/>
        <c:crosses val="autoZero"/>
        <c:auto val="1"/>
        <c:lblAlgn val="ctr"/>
        <c:lblOffset val="100"/>
        <c:noMultiLvlLbl val="0"/>
      </c:catAx>
      <c:valAx>
        <c:axId val="41218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219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C2AE4-1773-4D29-B23D-89B542E4B8F3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93EBF08B-ED9E-4E0E-A04B-78BF85D43B88}">
      <dgm:prSet phldrT="[Text]" custT="1"/>
      <dgm:spPr/>
      <dgm:t>
        <a:bodyPr/>
        <a:lstStyle/>
        <a:p>
          <a:r>
            <a:rPr lang="sv-SE" sz="1000" dirty="0"/>
            <a:t>GD</a:t>
          </a:r>
        </a:p>
      </dgm:t>
    </dgm:pt>
    <dgm:pt modelId="{16EE0AE7-DFE0-4698-A901-A30281F80F5B}" type="parTrans" cxnId="{8FF7F715-6424-4BCC-B363-BFE77C98C448}">
      <dgm:prSet/>
      <dgm:spPr/>
      <dgm:t>
        <a:bodyPr/>
        <a:lstStyle/>
        <a:p>
          <a:endParaRPr lang="sv-SE" sz="1000"/>
        </a:p>
      </dgm:t>
    </dgm:pt>
    <dgm:pt modelId="{1DC17F2F-7DC7-4D76-998F-8C75AF82C218}" type="sibTrans" cxnId="{8FF7F715-6424-4BCC-B363-BFE77C98C448}">
      <dgm:prSet/>
      <dgm:spPr/>
      <dgm:t>
        <a:bodyPr/>
        <a:lstStyle/>
        <a:p>
          <a:endParaRPr lang="sv-SE" sz="1000"/>
        </a:p>
      </dgm:t>
    </dgm:pt>
    <dgm:pt modelId="{F3757702-3F9C-45C4-A34B-CF37CA7E8AFA}">
      <dgm:prSet phldrT="[Text]" custT="1"/>
      <dgm:spPr/>
      <dgm:t>
        <a:bodyPr/>
        <a:lstStyle/>
        <a:p>
          <a:r>
            <a:rPr lang="sv-SE" sz="1000" dirty="0"/>
            <a:t>Avdelningen för anläggningar</a:t>
          </a:r>
        </a:p>
      </dgm:t>
    </dgm:pt>
    <dgm:pt modelId="{6FF7481F-914B-4859-8B0B-A550779151D8}" type="parTrans" cxnId="{C5F32FBA-73E8-4455-A533-4D7C00F17A15}">
      <dgm:prSet/>
      <dgm:spPr/>
      <dgm:t>
        <a:bodyPr/>
        <a:lstStyle/>
        <a:p>
          <a:endParaRPr lang="sv-SE" sz="1000"/>
        </a:p>
      </dgm:t>
    </dgm:pt>
    <dgm:pt modelId="{D84F4BBF-1DF4-4506-8942-976CA56F9DE7}" type="sibTrans" cxnId="{C5F32FBA-73E8-4455-A533-4D7C00F17A15}">
      <dgm:prSet/>
      <dgm:spPr/>
      <dgm:t>
        <a:bodyPr/>
        <a:lstStyle/>
        <a:p>
          <a:endParaRPr lang="sv-SE" sz="1000"/>
        </a:p>
      </dgm:t>
    </dgm:pt>
    <dgm:pt modelId="{8B2136E5-E548-4842-803B-F78244F271B6}">
      <dgm:prSet phldrT="[Text]" custT="1"/>
      <dgm:spPr/>
      <dgm:t>
        <a:bodyPr/>
        <a:lstStyle/>
        <a:p>
          <a:r>
            <a:rPr lang="sv-SE" sz="1000" dirty="0"/>
            <a:t>Avdelningen för produkter</a:t>
          </a:r>
        </a:p>
      </dgm:t>
    </dgm:pt>
    <dgm:pt modelId="{FD832D14-4927-44F0-A92B-339285FE38E7}" type="parTrans" cxnId="{76E8279B-3321-4E86-871E-98481D17E752}">
      <dgm:prSet/>
      <dgm:spPr/>
      <dgm:t>
        <a:bodyPr/>
        <a:lstStyle/>
        <a:p>
          <a:endParaRPr lang="sv-SE" sz="1000"/>
        </a:p>
      </dgm:t>
    </dgm:pt>
    <dgm:pt modelId="{BA585F04-0F9E-4405-8EFE-47398A1F8AD6}" type="sibTrans" cxnId="{76E8279B-3321-4E86-871E-98481D17E752}">
      <dgm:prSet/>
      <dgm:spPr/>
      <dgm:t>
        <a:bodyPr/>
        <a:lstStyle/>
        <a:p>
          <a:endParaRPr lang="sv-SE" sz="1000"/>
        </a:p>
      </dgm:t>
    </dgm:pt>
    <dgm:pt modelId="{6E1736C5-1D05-49A3-A81E-B037B06DEB4E}">
      <dgm:prSet phldrT="[Text]" custT="1"/>
      <dgm:spPr/>
      <dgm:t>
        <a:bodyPr/>
        <a:lstStyle/>
        <a:p>
          <a:r>
            <a:rPr lang="sv-SE" sz="1000" dirty="0"/>
            <a:t>Avdelningen för analys</a:t>
          </a:r>
        </a:p>
      </dgm:t>
    </dgm:pt>
    <dgm:pt modelId="{D2DB25B2-5B57-43D4-A1F7-BF025DBE376F}" type="parTrans" cxnId="{025ADA13-B91F-4EF1-B6CE-14D254C1CC41}">
      <dgm:prSet/>
      <dgm:spPr/>
      <dgm:t>
        <a:bodyPr/>
        <a:lstStyle/>
        <a:p>
          <a:endParaRPr lang="sv-SE" sz="1000"/>
        </a:p>
      </dgm:t>
    </dgm:pt>
    <dgm:pt modelId="{889A90B7-745A-46A6-A5D8-67A3A4A1F338}" type="sibTrans" cxnId="{025ADA13-B91F-4EF1-B6CE-14D254C1CC41}">
      <dgm:prSet/>
      <dgm:spPr/>
      <dgm:t>
        <a:bodyPr/>
        <a:lstStyle/>
        <a:p>
          <a:endParaRPr lang="sv-SE" sz="1000"/>
        </a:p>
      </dgm:t>
    </dgm:pt>
    <dgm:pt modelId="{55D53D1B-6FCC-4269-9625-42916A9AF123}">
      <dgm:prSet custT="1"/>
      <dgm:spPr/>
      <dgm:t>
        <a:bodyPr/>
        <a:lstStyle/>
        <a:p>
          <a:r>
            <a:rPr lang="sv-SE" sz="1000" dirty="0"/>
            <a:t>Avdelningen för verksamhetsstöd</a:t>
          </a:r>
        </a:p>
      </dgm:t>
    </dgm:pt>
    <dgm:pt modelId="{1E5EF1B6-C0F2-4221-A01E-4E866AE6795F}" type="parTrans" cxnId="{3BE990A7-B751-481B-AB8E-B880E1D58BB9}">
      <dgm:prSet/>
      <dgm:spPr/>
      <dgm:t>
        <a:bodyPr/>
        <a:lstStyle/>
        <a:p>
          <a:endParaRPr lang="sv-SE" sz="1000"/>
        </a:p>
      </dgm:t>
    </dgm:pt>
    <dgm:pt modelId="{C281333A-CB46-40CD-B62C-BCCEFBD335CE}" type="sibTrans" cxnId="{3BE990A7-B751-481B-AB8E-B880E1D58BB9}">
      <dgm:prSet/>
      <dgm:spPr/>
      <dgm:t>
        <a:bodyPr/>
        <a:lstStyle/>
        <a:p>
          <a:endParaRPr lang="sv-SE" sz="1000"/>
        </a:p>
      </dgm:t>
    </dgm:pt>
    <dgm:pt modelId="{449E776E-C754-4CA3-BC73-C1F2C08D092C}">
      <dgm:prSet custT="1"/>
      <dgm:spPr/>
      <dgm:t>
        <a:bodyPr/>
        <a:lstStyle/>
        <a:p>
          <a:r>
            <a:rPr lang="sv-SE" sz="1000" dirty="0"/>
            <a:t>Regionkontor nord</a:t>
          </a:r>
        </a:p>
      </dgm:t>
    </dgm:pt>
    <dgm:pt modelId="{BE2F23FD-3731-4E9F-ADA6-7BB4FD3DD87B}" type="parTrans" cxnId="{4168B7FF-9136-47C7-8433-51E9980C2CD3}">
      <dgm:prSet/>
      <dgm:spPr/>
      <dgm:t>
        <a:bodyPr/>
        <a:lstStyle/>
        <a:p>
          <a:endParaRPr lang="sv-SE" sz="1000"/>
        </a:p>
      </dgm:t>
    </dgm:pt>
    <dgm:pt modelId="{176AC8DE-AE3D-42DA-A861-6503F9C3FA52}" type="sibTrans" cxnId="{4168B7FF-9136-47C7-8433-51E9980C2CD3}">
      <dgm:prSet/>
      <dgm:spPr/>
      <dgm:t>
        <a:bodyPr/>
        <a:lstStyle/>
        <a:p>
          <a:endParaRPr lang="sv-SE" sz="1000"/>
        </a:p>
      </dgm:t>
    </dgm:pt>
    <dgm:pt modelId="{DC6F67EB-DA9A-4A75-A7B9-98DAF78E50D4}">
      <dgm:prSet custT="1"/>
      <dgm:spPr/>
      <dgm:t>
        <a:bodyPr/>
        <a:lstStyle/>
        <a:p>
          <a:r>
            <a:rPr lang="sv-SE" sz="1000" dirty="0"/>
            <a:t>Regionkontor öst</a:t>
          </a:r>
        </a:p>
      </dgm:t>
    </dgm:pt>
    <dgm:pt modelId="{0E828976-033E-45D3-852C-CCF4D21C2AE7}" type="parTrans" cxnId="{58DF2508-E710-4A3D-A29C-D26058EF90BD}">
      <dgm:prSet/>
      <dgm:spPr/>
      <dgm:t>
        <a:bodyPr/>
        <a:lstStyle/>
        <a:p>
          <a:endParaRPr lang="sv-SE" sz="1000"/>
        </a:p>
      </dgm:t>
    </dgm:pt>
    <dgm:pt modelId="{7CDEB99F-64F3-4A64-B0A5-A8399F47F74D}" type="sibTrans" cxnId="{58DF2508-E710-4A3D-A29C-D26058EF90BD}">
      <dgm:prSet/>
      <dgm:spPr/>
      <dgm:t>
        <a:bodyPr/>
        <a:lstStyle/>
        <a:p>
          <a:endParaRPr lang="sv-SE" sz="1000"/>
        </a:p>
      </dgm:t>
    </dgm:pt>
    <dgm:pt modelId="{10F1E2A6-AFA2-4CFE-AF74-6564BFB94C38}">
      <dgm:prSet custT="1"/>
      <dgm:spPr/>
      <dgm:t>
        <a:bodyPr/>
        <a:lstStyle/>
        <a:p>
          <a:r>
            <a:rPr lang="sv-SE" sz="1000" dirty="0"/>
            <a:t>Regionkontor väst</a:t>
          </a:r>
        </a:p>
      </dgm:t>
    </dgm:pt>
    <dgm:pt modelId="{016B7C64-268B-4E28-9B03-F7FC3D0674DE}" type="parTrans" cxnId="{637168B7-31A5-407E-B328-9CC211346430}">
      <dgm:prSet/>
      <dgm:spPr/>
      <dgm:t>
        <a:bodyPr/>
        <a:lstStyle/>
        <a:p>
          <a:endParaRPr lang="sv-SE" sz="1000"/>
        </a:p>
      </dgm:t>
    </dgm:pt>
    <dgm:pt modelId="{D748E8E2-1D97-4743-8C70-7632A6E6C1C2}" type="sibTrans" cxnId="{637168B7-31A5-407E-B328-9CC211346430}">
      <dgm:prSet/>
      <dgm:spPr/>
      <dgm:t>
        <a:bodyPr/>
        <a:lstStyle/>
        <a:p>
          <a:endParaRPr lang="sv-SE" sz="1000"/>
        </a:p>
      </dgm:t>
    </dgm:pt>
    <dgm:pt modelId="{7132FA67-0BC1-43BB-8ED2-F1EAD3E80DC1}">
      <dgm:prSet custT="1"/>
      <dgm:spPr/>
      <dgm:t>
        <a:bodyPr/>
        <a:lstStyle/>
        <a:p>
          <a:r>
            <a:rPr lang="sv-SE" sz="1000" dirty="0"/>
            <a:t>Regionkontor syd</a:t>
          </a:r>
        </a:p>
      </dgm:t>
    </dgm:pt>
    <dgm:pt modelId="{70467453-8DAF-4D96-B191-5121DAA5FC43}" type="parTrans" cxnId="{54897218-F9D4-4F0B-AD5F-418B0EC5684B}">
      <dgm:prSet/>
      <dgm:spPr/>
      <dgm:t>
        <a:bodyPr/>
        <a:lstStyle/>
        <a:p>
          <a:endParaRPr lang="sv-SE" sz="1000"/>
        </a:p>
      </dgm:t>
    </dgm:pt>
    <dgm:pt modelId="{82549895-BF6B-45B5-892C-556A3CE7904B}" type="sibTrans" cxnId="{54897218-F9D4-4F0B-AD5F-418B0EC5684B}">
      <dgm:prSet/>
      <dgm:spPr/>
      <dgm:t>
        <a:bodyPr/>
        <a:lstStyle/>
        <a:p>
          <a:endParaRPr lang="sv-SE" sz="1000"/>
        </a:p>
      </dgm:t>
    </dgm:pt>
    <dgm:pt modelId="{A459E060-755B-458C-9B24-C66DE23F96AD}" type="asst">
      <dgm:prSet custT="1"/>
      <dgm:spPr/>
      <dgm:t>
        <a:bodyPr/>
        <a:lstStyle/>
        <a:p>
          <a:r>
            <a:rPr lang="sv-SE" sz="1000" dirty="0"/>
            <a:t>Elsäkerhetsrådet</a:t>
          </a:r>
        </a:p>
      </dgm:t>
    </dgm:pt>
    <dgm:pt modelId="{26552AAF-C882-4234-9725-1E25F75834F7}" type="parTrans" cxnId="{0643529C-9C53-40FB-8570-013C9874C61B}">
      <dgm:prSet/>
      <dgm:spPr/>
      <dgm:t>
        <a:bodyPr/>
        <a:lstStyle/>
        <a:p>
          <a:endParaRPr lang="sv-SE" sz="1000"/>
        </a:p>
      </dgm:t>
    </dgm:pt>
    <dgm:pt modelId="{F84247F7-5FA6-4866-8BA9-D1BFC8BB42AD}" type="sibTrans" cxnId="{0643529C-9C53-40FB-8570-013C9874C61B}">
      <dgm:prSet/>
      <dgm:spPr/>
      <dgm:t>
        <a:bodyPr/>
        <a:lstStyle/>
        <a:p>
          <a:endParaRPr lang="sv-SE" sz="1000"/>
        </a:p>
      </dgm:t>
    </dgm:pt>
    <dgm:pt modelId="{2385026E-237F-4E63-84C1-E98D36DEA46E}" type="pres">
      <dgm:prSet presAssocID="{574C2AE4-1773-4D29-B23D-89B542E4B8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DB14A3FC-9758-4D4C-9340-CA51DDDF3B53}" type="pres">
      <dgm:prSet presAssocID="{93EBF08B-ED9E-4E0E-A04B-78BF85D43B88}" presName="hierRoot1" presStyleCnt="0">
        <dgm:presLayoutVars>
          <dgm:hierBranch val="init"/>
        </dgm:presLayoutVars>
      </dgm:prSet>
      <dgm:spPr/>
    </dgm:pt>
    <dgm:pt modelId="{4CBD1A19-8486-4C26-8A9B-05ED8B92D202}" type="pres">
      <dgm:prSet presAssocID="{93EBF08B-ED9E-4E0E-A04B-78BF85D43B88}" presName="rootComposite1" presStyleCnt="0"/>
      <dgm:spPr/>
    </dgm:pt>
    <dgm:pt modelId="{23E7B922-4B5F-4F47-9DB9-FA57E3DADD18}" type="pres">
      <dgm:prSet presAssocID="{93EBF08B-ED9E-4E0E-A04B-78BF85D43B88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DB6857D-D042-45DC-A0E8-4893E05AABE8}" type="pres">
      <dgm:prSet presAssocID="{93EBF08B-ED9E-4E0E-A04B-78BF85D43B88}" presName="rootConnector1" presStyleLbl="node1" presStyleIdx="0" presStyleCnt="0"/>
      <dgm:spPr/>
      <dgm:t>
        <a:bodyPr/>
        <a:lstStyle/>
        <a:p>
          <a:endParaRPr lang="sv-SE"/>
        </a:p>
      </dgm:t>
    </dgm:pt>
    <dgm:pt modelId="{9BC12829-1D25-4C6B-A10D-C9E6F4C57E9D}" type="pres">
      <dgm:prSet presAssocID="{93EBF08B-ED9E-4E0E-A04B-78BF85D43B88}" presName="hierChild2" presStyleCnt="0"/>
      <dgm:spPr/>
    </dgm:pt>
    <dgm:pt modelId="{1151F04A-DC63-4D0E-BE99-39F2F12B2183}" type="pres">
      <dgm:prSet presAssocID="{6FF7481F-914B-4859-8B0B-A550779151D8}" presName="Name37" presStyleLbl="parChTrans1D2" presStyleIdx="0" presStyleCnt="4"/>
      <dgm:spPr/>
      <dgm:t>
        <a:bodyPr/>
        <a:lstStyle/>
        <a:p>
          <a:endParaRPr lang="sv-SE"/>
        </a:p>
      </dgm:t>
    </dgm:pt>
    <dgm:pt modelId="{9CD4FF77-597C-46FA-82F1-A5BA8F7156CD}" type="pres">
      <dgm:prSet presAssocID="{F3757702-3F9C-45C4-A34B-CF37CA7E8AFA}" presName="hierRoot2" presStyleCnt="0">
        <dgm:presLayoutVars>
          <dgm:hierBranch/>
        </dgm:presLayoutVars>
      </dgm:prSet>
      <dgm:spPr/>
    </dgm:pt>
    <dgm:pt modelId="{E82F5CED-5398-4AC2-BB1D-700A4FAC39E6}" type="pres">
      <dgm:prSet presAssocID="{F3757702-3F9C-45C4-A34B-CF37CA7E8AFA}" presName="rootComposite" presStyleCnt="0"/>
      <dgm:spPr/>
    </dgm:pt>
    <dgm:pt modelId="{E4C72F94-CCE9-4DFB-8B9A-13A4F0ED09D4}" type="pres">
      <dgm:prSet presAssocID="{F3757702-3F9C-45C4-A34B-CF37CA7E8AFA}" presName="rootText" presStyleLbl="node2" presStyleIdx="0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0144437-E4F5-4BFD-B7A5-01CAC73CB63B}" type="pres">
      <dgm:prSet presAssocID="{F3757702-3F9C-45C4-A34B-CF37CA7E8AFA}" presName="rootConnector" presStyleLbl="node2" presStyleIdx="0" presStyleCnt="4"/>
      <dgm:spPr/>
      <dgm:t>
        <a:bodyPr/>
        <a:lstStyle/>
        <a:p>
          <a:endParaRPr lang="sv-SE"/>
        </a:p>
      </dgm:t>
    </dgm:pt>
    <dgm:pt modelId="{AB65F922-0558-4C93-A1F3-E33F8620DA8D}" type="pres">
      <dgm:prSet presAssocID="{F3757702-3F9C-45C4-A34B-CF37CA7E8AFA}" presName="hierChild4" presStyleCnt="0"/>
      <dgm:spPr/>
    </dgm:pt>
    <dgm:pt modelId="{E29CDA1D-C1DA-45D9-BBA4-D3663E1AA345}" type="pres">
      <dgm:prSet presAssocID="{BE2F23FD-3731-4E9F-ADA6-7BB4FD3DD87B}" presName="Name35" presStyleLbl="parChTrans1D3" presStyleIdx="0" presStyleCnt="4"/>
      <dgm:spPr/>
      <dgm:t>
        <a:bodyPr/>
        <a:lstStyle/>
        <a:p>
          <a:endParaRPr lang="sv-SE"/>
        </a:p>
      </dgm:t>
    </dgm:pt>
    <dgm:pt modelId="{12A62740-7BA5-40CE-8F48-F6F73D503299}" type="pres">
      <dgm:prSet presAssocID="{449E776E-C754-4CA3-BC73-C1F2C08D092C}" presName="hierRoot2" presStyleCnt="0">
        <dgm:presLayoutVars>
          <dgm:hierBranch val="init"/>
        </dgm:presLayoutVars>
      </dgm:prSet>
      <dgm:spPr/>
    </dgm:pt>
    <dgm:pt modelId="{B05F3B0C-8F20-4790-A088-B930E229631B}" type="pres">
      <dgm:prSet presAssocID="{449E776E-C754-4CA3-BC73-C1F2C08D092C}" presName="rootComposite" presStyleCnt="0"/>
      <dgm:spPr/>
    </dgm:pt>
    <dgm:pt modelId="{11202E24-B838-426D-9B2F-0B0ADEB0982B}" type="pres">
      <dgm:prSet presAssocID="{449E776E-C754-4CA3-BC73-C1F2C08D092C}" presName="rootText" presStyleLbl="node3" presStyleIdx="0" presStyleCnt="4" custScaleX="94607" custScaleY="7717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1653CA1-ABA4-4EBC-BD92-C3D1245C2F13}" type="pres">
      <dgm:prSet presAssocID="{449E776E-C754-4CA3-BC73-C1F2C08D092C}" presName="rootConnector" presStyleLbl="node3" presStyleIdx="0" presStyleCnt="4"/>
      <dgm:spPr/>
      <dgm:t>
        <a:bodyPr/>
        <a:lstStyle/>
        <a:p>
          <a:endParaRPr lang="sv-SE"/>
        </a:p>
      </dgm:t>
    </dgm:pt>
    <dgm:pt modelId="{E7D1E0B9-324B-473E-8E3C-0C843101121E}" type="pres">
      <dgm:prSet presAssocID="{449E776E-C754-4CA3-BC73-C1F2C08D092C}" presName="hierChild4" presStyleCnt="0"/>
      <dgm:spPr/>
    </dgm:pt>
    <dgm:pt modelId="{835024DA-4E2A-4FE3-8139-CF88B6FCB1B4}" type="pres">
      <dgm:prSet presAssocID="{449E776E-C754-4CA3-BC73-C1F2C08D092C}" presName="hierChild5" presStyleCnt="0"/>
      <dgm:spPr/>
    </dgm:pt>
    <dgm:pt modelId="{CA5D442C-6B8D-4D3D-991D-2D5E3A08C8BD}" type="pres">
      <dgm:prSet presAssocID="{0E828976-033E-45D3-852C-CCF4D21C2AE7}" presName="Name35" presStyleLbl="parChTrans1D3" presStyleIdx="1" presStyleCnt="4"/>
      <dgm:spPr/>
      <dgm:t>
        <a:bodyPr/>
        <a:lstStyle/>
        <a:p>
          <a:endParaRPr lang="sv-SE"/>
        </a:p>
      </dgm:t>
    </dgm:pt>
    <dgm:pt modelId="{E677BD23-C2A9-48EB-BB1C-53861826F475}" type="pres">
      <dgm:prSet presAssocID="{DC6F67EB-DA9A-4A75-A7B9-98DAF78E50D4}" presName="hierRoot2" presStyleCnt="0">
        <dgm:presLayoutVars>
          <dgm:hierBranch val="init"/>
        </dgm:presLayoutVars>
      </dgm:prSet>
      <dgm:spPr/>
    </dgm:pt>
    <dgm:pt modelId="{EA40096C-16DB-437C-86A4-7DC24A21A03B}" type="pres">
      <dgm:prSet presAssocID="{DC6F67EB-DA9A-4A75-A7B9-98DAF78E50D4}" presName="rootComposite" presStyleCnt="0"/>
      <dgm:spPr/>
    </dgm:pt>
    <dgm:pt modelId="{2719F78A-01BB-4A30-92A7-7D7D3AF3ACFE}" type="pres">
      <dgm:prSet presAssocID="{DC6F67EB-DA9A-4A75-A7B9-98DAF78E50D4}" presName="rootText" presStyleLbl="node3" presStyleIdx="1" presStyleCnt="4" custScaleX="97385" custScaleY="7889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957CAD0-156B-4784-BBB9-FA61680AAE62}" type="pres">
      <dgm:prSet presAssocID="{DC6F67EB-DA9A-4A75-A7B9-98DAF78E50D4}" presName="rootConnector" presStyleLbl="node3" presStyleIdx="1" presStyleCnt="4"/>
      <dgm:spPr/>
      <dgm:t>
        <a:bodyPr/>
        <a:lstStyle/>
        <a:p>
          <a:endParaRPr lang="sv-SE"/>
        </a:p>
      </dgm:t>
    </dgm:pt>
    <dgm:pt modelId="{EE3AF3F0-FCE5-465F-B8C0-7477D49C64B6}" type="pres">
      <dgm:prSet presAssocID="{DC6F67EB-DA9A-4A75-A7B9-98DAF78E50D4}" presName="hierChild4" presStyleCnt="0"/>
      <dgm:spPr/>
    </dgm:pt>
    <dgm:pt modelId="{58C2B52C-A1CC-4258-A94B-185205E5DBF6}" type="pres">
      <dgm:prSet presAssocID="{DC6F67EB-DA9A-4A75-A7B9-98DAF78E50D4}" presName="hierChild5" presStyleCnt="0"/>
      <dgm:spPr/>
    </dgm:pt>
    <dgm:pt modelId="{45DF60B3-B044-44CD-83EA-EA4022F22ADA}" type="pres">
      <dgm:prSet presAssocID="{016B7C64-268B-4E28-9B03-F7FC3D0674DE}" presName="Name35" presStyleLbl="parChTrans1D3" presStyleIdx="2" presStyleCnt="4"/>
      <dgm:spPr/>
      <dgm:t>
        <a:bodyPr/>
        <a:lstStyle/>
        <a:p>
          <a:endParaRPr lang="sv-SE"/>
        </a:p>
      </dgm:t>
    </dgm:pt>
    <dgm:pt modelId="{809DFCEC-E8F3-40DE-900C-F58E1ABE103F}" type="pres">
      <dgm:prSet presAssocID="{10F1E2A6-AFA2-4CFE-AF74-6564BFB94C38}" presName="hierRoot2" presStyleCnt="0">
        <dgm:presLayoutVars>
          <dgm:hierBranch val="init"/>
        </dgm:presLayoutVars>
      </dgm:prSet>
      <dgm:spPr/>
    </dgm:pt>
    <dgm:pt modelId="{A2A42F6B-17BD-4868-B4BE-F42555E1CBD9}" type="pres">
      <dgm:prSet presAssocID="{10F1E2A6-AFA2-4CFE-AF74-6564BFB94C38}" presName="rootComposite" presStyleCnt="0"/>
      <dgm:spPr/>
    </dgm:pt>
    <dgm:pt modelId="{7E917AB0-373A-4A5C-AE25-B6D20E0DBF4E}" type="pres">
      <dgm:prSet presAssocID="{10F1E2A6-AFA2-4CFE-AF74-6564BFB94C38}" presName="rootText" presStyleLbl="node3" presStyleIdx="2" presStyleCnt="4" custScaleX="98894" custScaleY="7814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58E6776-4812-4AE3-BC7F-9DC20C29E5BC}" type="pres">
      <dgm:prSet presAssocID="{10F1E2A6-AFA2-4CFE-AF74-6564BFB94C38}" presName="rootConnector" presStyleLbl="node3" presStyleIdx="2" presStyleCnt="4"/>
      <dgm:spPr/>
      <dgm:t>
        <a:bodyPr/>
        <a:lstStyle/>
        <a:p>
          <a:endParaRPr lang="sv-SE"/>
        </a:p>
      </dgm:t>
    </dgm:pt>
    <dgm:pt modelId="{8EF11B36-11BE-4F4F-8D97-8D9129C6A54D}" type="pres">
      <dgm:prSet presAssocID="{10F1E2A6-AFA2-4CFE-AF74-6564BFB94C38}" presName="hierChild4" presStyleCnt="0"/>
      <dgm:spPr/>
    </dgm:pt>
    <dgm:pt modelId="{9B0FAC0B-D932-4504-A9E3-8F26EC852D83}" type="pres">
      <dgm:prSet presAssocID="{10F1E2A6-AFA2-4CFE-AF74-6564BFB94C38}" presName="hierChild5" presStyleCnt="0"/>
      <dgm:spPr/>
    </dgm:pt>
    <dgm:pt modelId="{8F70ED33-0824-4C70-9306-95DEF5633B22}" type="pres">
      <dgm:prSet presAssocID="{70467453-8DAF-4D96-B191-5121DAA5FC43}" presName="Name35" presStyleLbl="parChTrans1D3" presStyleIdx="3" presStyleCnt="4"/>
      <dgm:spPr/>
      <dgm:t>
        <a:bodyPr/>
        <a:lstStyle/>
        <a:p>
          <a:endParaRPr lang="sv-SE"/>
        </a:p>
      </dgm:t>
    </dgm:pt>
    <dgm:pt modelId="{9A09B3C5-10AE-4A1B-90D2-85C6F202318E}" type="pres">
      <dgm:prSet presAssocID="{7132FA67-0BC1-43BB-8ED2-F1EAD3E80DC1}" presName="hierRoot2" presStyleCnt="0">
        <dgm:presLayoutVars>
          <dgm:hierBranch val="init"/>
        </dgm:presLayoutVars>
      </dgm:prSet>
      <dgm:spPr/>
    </dgm:pt>
    <dgm:pt modelId="{92783C9B-960D-4147-A48C-31EA28F6A257}" type="pres">
      <dgm:prSet presAssocID="{7132FA67-0BC1-43BB-8ED2-F1EAD3E80DC1}" presName="rootComposite" presStyleCnt="0"/>
      <dgm:spPr/>
    </dgm:pt>
    <dgm:pt modelId="{7EE1A613-F4E9-47C6-8875-9A9C1900C76F}" type="pres">
      <dgm:prSet presAssocID="{7132FA67-0BC1-43BB-8ED2-F1EAD3E80DC1}" presName="rootText" presStyleLbl="node3" presStyleIdx="3" presStyleCnt="4" custScaleX="98893" custScaleY="8195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9420E48-3FE7-4D5B-BFBA-E51697932026}" type="pres">
      <dgm:prSet presAssocID="{7132FA67-0BC1-43BB-8ED2-F1EAD3E80DC1}" presName="rootConnector" presStyleLbl="node3" presStyleIdx="3" presStyleCnt="4"/>
      <dgm:spPr/>
      <dgm:t>
        <a:bodyPr/>
        <a:lstStyle/>
        <a:p>
          <a:endParaRPr lang="sv-SE"/>
        </a:p>
      </dgm:t>
    </dgm:pt>
    <dgm:pt modelId="{25FE00B0-B81F-418C-BD2D-00007EF807D9}" type="pres">
      <dgm:prSet presAssocID="{7132FA67-0BC1-43BB-8ED2-F1EAD3E80DC1}" presName="hierChild4" presStyleCnt="0"/>
      <dgm:spPr/>
    </dgm:pt>
    <dgm:pt modelId="{3EAC90EF-0007-48F0-B8EA-2FF742E7BF5E}" type="pres">
      <dgm:prSet presAssocID="{7132FA67-0BC1-43BB-8ED2-F1EAD3E80DC1}" presName="hierChild5" presStyleCnt="0"/>
      <dgm:spPr/>
    </dgm:pt>
    <dgm:pt modelId="{E6CCF09C-4AFC-4783-938C-6DF421184F54}" type="pres">
      <dgm:prSet presAssocID="{F3757702-3F9C-45C4-A34B-CF37CA7E8AFA}" presName="hierChild5" presStyleCnt="0"/>
      <dgm:spPr/>
    </dgm:pt>
    <dgm:pt modelId="{C8619494-528C-42C0-AF0C-D381C8BC9AAD}" type="pres">
      <dgm:prSet presAssocID="{FD832D14-4927-44F0-A92B-339285FE38E7}" presName="Name37" presStyleLbl="parChTrans1D2" presStyleIdx="1" presStyleCnt="4"/>
      <dgm:spPr/>
      <dgm:t>
        <a:bodyPr/>
        <a:lstStyle/>
        <a:p>
          <a:endParaRPr lang="sv-SE"/>
        </a:p>
      </dgm:t>
    </dgm:pt>
    <dgm:pt modelId="{43569649-5B39-43A5-9155-D64C924C15A3}" type="pres">
      <dgm:prSet presAssocID="{8B2136E5-E548-4842-803B-F78244F271B6}" presName="hierRoot2" presStyleCnt="0">
        <dgm:presLayoutVars>
          <dgm:hierBranch val="init"/>
        </dgm:presLayoutVars>
      </dgm:prSet>
      <dgm:spPr/>
    </dgm:pt>
    <dgm:pt modelId="{DE70EF28-880F-4809-8C40-AEC4D16782A2}" type="pres">
      <dgm:prSet presAssocID="{8B2136E5-E548-4842-803B-F78244F271B6}" presName="rootComposite" presStyleCnt="0"/>
      <dgm:spPr/>
    </dgm:pt>
    <dgm:pt modelId="{4DBD92B4-66CF-4CE0-BBC3-A48D2F993A02}" type="pres">
      <dgm:prSet presAssocID="{8B2136E5-E548-4842-803B-F78244F271B6}" presName="rootText" presStyleLbl="node2" presStyleIdx="1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F5EEE77-D328-4ED5-8332-1D73331DDAD8}" type="pres">
      <dgm:prSet presAssocID="{8B2136E5-E548-4842-803B-F78244F271B6}" presName="rootConnector" presStyleLbl="node2" presStyleIdx="1" presStyleCnt="4"/>
      <dgm:spPr/>
      <dgm:t>
        <a:bodyPr/>
        <a:lstStyle/>
        <a:p>
          <a:endParaRPr lang="sv-SE"/>
        </a:p>
      </dgm:t>
    </dgm:pt>
    <dgm:pt modelId="{E0849C84-DA2B-4A12-B2D3-71070EE16114}" type="pres">
      <dgm:prSet presAssocID="{8B2136E5-E548-4842-803B-F78244F271B6}" presName="hierChild4" presStyleCnt="0"/>
      <dgm:spPr/>
    </dgm:pt>
    <dgm:pt modelId="{01C2C467-5A53-4213-83EC-EAD9898162A9}" type="pres">
      <dgm:prSet presAssocID="{8B2136E5-E548-4842-803B-F78244F271B6}" presName="hierChild5" presStyleCnt="0"/>
      <dgm:spPr/>
    </dgm:pt>
    <dgm:pt modelId="{6787373D-99DE-48C9-86C0-307471642E74}" type="pres">
      <dgm:prSet presAssocID="{D2DB25B2-5B57-43D4-A1F7-BF025DBE376F}" presName="Name37" presStyleLbl="parChTrans1D2" presStyleIdx="2" presStyleCnt="4"/>
      <dgm:spPr/>
      <dgm:t>
        <a:bodyPr/>
        <a:lstStyle/>
        <a:p>
          <a:endParaRPr lang="sv-SE"/>
        </a:p>
      </dgm:t>
    </dgm:pt>
    <dgm:pt modelId="{A8DE266A-784C-4BF7-8C6D-847110713FAB}" type="pres">
      <dgm:prSet presAssocID="{6E1736C5-1D05-49A3-A81E-B037B06DEB4E}" presName="hierRoot2" presStyleCnt="0">
        <dgm:presLayoutVars>
          <dgm:hierBranch val="init"/>
        </dgm:presLayoutVars>
      </dgm:prSet>
      <dgm:spPr/>
    </dgm:pt>
    <dgm:pt modelId="{1BF4F89F-C136-43AF-A0E6-60C4CF7FFF4E}" type="pres">
      <dgm:prSet presAssocID="{6E1736C5-1D05-49A3-A81E-B037B06DEB4E}" presName="rootComposite" presStyleCnt="0"/>
      <dgm:spPr/>
    </dgm:pt>
    <dgm:pt modelId="{63FD051A-D3BE-416E-ACA8-3ED6BDA4410A}" type="pres">
      <dgm:prSet presAssocID="{6E1736C5-1D05-49A3-A81E-B037B06DEB4E}" presName="rootText" presStyleLbl="node2" presStyleIdx="2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7071F49-DDC7-4607-9079-EB1568C3429B}" type="pres">
      <dgm:prSet presAssocID="{6E1736C5-1D05-49A3-A81E-B037B06DEB4E}" presName="rootConnector" presStyleLbl="node2" presStyleIdx="2" presStyleCnt="4"/>
      <dgm:spPr/>
      <dgm:t>
        <a:bodyPr/>
        <a:lstStyle/>
        <a:p>
          <a:endParaRPr lang="sv-SE"/>
        </a:p>
      </dgm:t>
    </dgm:pt>
    <dgm:pt modelId="{98F9C6FC-A35A-4D3B-ABAD-2BCF5D719F1B}" type="pres">
      <dgm:prSet presAssocID="{6E1736C5-1D05-49A3-A81E-B037B06DEB4E}" presName="hierChild4" presStyleCnt="0"/>
      <dgm:spPr/>
    </dgm:pt>
    <dgm:pt modelId="{5FC0EB77-993C-4B08-AC7C-B850A5EDEE61}" type="pres">
      <dgm:prSet presAssocID="{6E1736C5-1D05-49A3-A81E-B037B06DEB4E}" presName="hierChild5" presStyleCnt="0"/>
      <dgm:spPr/>
    </dgm:pt>
    <dgm:pt modelId="{68C75030-E8D0-43E9-88A7-F4A4073688CD}" type="pres">
      <dgm:prSet presAssocID="{1E5EF1B6-C0F2-4221-A01E-4E866AE6795F}" presName="Name37" presStyleLbl="parChTrans1D2" presStyleIdx="3" presStyleCnt="4"/>
      <dgm:spPr/>
      <dgm:t>
        <a:bodyPr/>
        <a:lstStyle/>
        <a:p>
          <a:endParaRPr lang="sv-SE"/>
        </a:p>
      </dgm:t>
    </dgm:pt>
    <dgm:pt modelId="{0812E89E-7ABF-4FE4-B334-48D1D33656D6}" type="pres">
      <dgm:prSet presAssocID="{55D53D1B-6FCC-4269-9625-42916A9AF123}" presName="hierRoot2" presStyleCnt="0">
        <dgm:presLayoutVars>
          <dgm:hierBranch val="init"/>
        </dgm:presLayoutVars>
      </dgm:prSet>
      <dgm:spPr/>
    </dgm:pt>
    <dgm:pt modelId="{A082213C-6924-42F1-90DE-1D83915D7437}" type="pres">
      <dgm:prSet presAssocID="{55D53D1B-6FCC-4269-9625-42916A9AF123}" presName="rootComposite" presStyleCnt="0"/>
      <dgm:spPr/>
    </dgm:pt>
    <dgm:pt modelId="{977BF8EE-B224-4AF3-B788-68291B8C76A1}" type="pres">
      <dgm:prSet presAssocID="{55D53D1B-6FCC-4269-9625-42916A9AF123}" presName="rootText" presStyleLbl="node2" presStyleIdx="3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61C52A7-0D5F-456A-B630-AA6C1AFCD821}" type="pres">
      <dgm:prSet presAssocID="{55D53D1B-6FCC-4269-9625-42916A9AF123}" presName="rootConnector" presStyleLbl="node2" presStyleIdx="3" presStyleCnt="4"/>
      <dgm:spPr/>
      <dgm:t>
        <a:bodyPr/>
        <a:lstStyle/>
        <a:p>
          <a:endParaRPr lang="sv-SE"/>
        </a:p>
      </dgm:t>
    </dgm:pt>
    <dgm:pt modelId="{EC757793-B579-498B-9AB9-917AA91A2128}" type="pres">
      <dgm:prSet presAssocID="{55D53D1B-6FCC-4269-9625-42916A9AF123}" presName="hierChild4" presStyleCnt="0"/>
      <dgm:spPr/>
    </dgm:pt>
    <dgm:pt modelId="{8555724F-2AF8-491D-B6CA-052E2EDE91BC}" type="pres">
      <dgm:prSet presAssocID="{55D53D1B-6FCC-4269-9625-42916A9AF123}" presName="hierChild5" presStyleCnt="0"/>
      <dgm:spPr/>
    </dgm:pt>
    <dgm:pt modelId="{6A03BD63-7091-454A-A411-E3CC6B20AFC6}" type="pres">
      <dgm:prSet presAssocID="{93EBF08B-ED9E-4E0E-A04B-78BF85D43B88}" presName="hierChild3" presStyleCnt="0"/>
      <dgm:spPr/>
    </dgm:pt>
    <dgm:pt modelId="{3AC3B06C-9A85-46D4-91A5-01B5E80E7132}" type="pres">
      <dgm:prSet presAssocID="{A459E060-755B-458C-9B24-C66DE23F96AD}" presName="hierRoot1" presStyleCnt="0">
        <dgm:presLayoutVars>
          <dgm:hierBranch val="init"/>
        </dgm:presLayoutVars>
      </dgm:prSet>
      <dgm:spPr/>
    </dgm:pt>
    <dgm:pt modelId="{1AECC1DE-1614-4E8C-81C9-6F94057F95FB}" type="pres">
      <dgm:prSet presAssocID="{A459E060-755B-458C-9B24-C66DE23F96AD}" presName="rootComposite1" presStyleCnt="0"/>
      <dgm:spPr/>
    </dgm:pt>
    <dgm:pt modelId="{3E059BBB-B311-4765-B833-0CD4E32DEE6F}" type="pres">
      <dgm:prSet presAssocID="{A459E060-755B-458C-9B24-C66DE23F96AD}" presName="rootText1" presStyleLbl="node0" presStyleIdx="1" presStyleCnt="2" custScaleX="109207" custScaleY="87883" custLinFactNeighborX="16421" custLinFactNeighborY="1196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73A25A6-7A2E-484C-8238-43AB8E8B1792}" type="pres">
      <dgm:prSet presAssocID="{A459E060-755B-458C-9B24-C66DE23F96AD}" presName="rootConnector1" presStyleLbl="asst0" presStyleIdx="0" presStyleCnt="0"/>
      <dgm:spPr/>
      <dgm:t>
        <a:bodyPr/>
        <a:lstStyle/>
        <a:p>
          <a:endParaRPr lang="sv-SE"/>
        </a:p>
      </dgm:t>
    </dgm:pt>
    <dgm:pt modelId="{0FFA4C85-C161-4AB6-B8F3-285A63130FBF}" type="pres">
      <dgm:prSet presAssocID="{A459E060-755B-458C-9B24-C66DE23F96AD}" presName="hierChild2" presStyleCnt="0"/>
      <dgm:spPr/>
    </dgm:pt>
    <dgm:pt modelId="{50CB87ED-02FF-48F4-949A-99AF7B79262A}" type="pres">
      <dgm:prSet presAssocID="{A459E060-755B-458C-9B24-C66DE23F96AD}" presName="hierChild3" presStyleCnt="0"/>
      <dgm:spPr/>
    </dgm:pt>
  </dgm:ptLst>
  <dgm:cxnLst>
    <dgm:cxn modelId="{DDCFB3DB-D91B-44ED-86F8-B1243A5CF620}" type="presOf" srcId="{449E776E-C754-4CA3-BC73-C1F2C08D092C}" destId="{51653CA1-ABA4-4EBC-BD92-C3D1245C2F13}" srcOrd="1" destOrd="0" presId="urn:microsoft.com/office/officeart/2005/8/layout/orgChart1"/>
    <dgm:cxn modelId="{FA5C517B-F121-4E19-A73F-72ED92645659}" type="presOf" srcId="{574C2AE4-1773-4D29-B23D-89B542E4B8F3}" destId="{2385026E-237F-4E63-84C1-E98D36DEA46E}" srcOrd="0" destOrd="0" presId="urn:microsoft.com/office/officeart/2005/8/layout/orgChart1"/>
    <dgm:cxn modelId="{8FF7F715-6424-4BCC-B363-BFE77C98C448}" srcId="{574C2AE4-1773-4D29-B23D-89B542E4B8F3}" destId="{93EBF08B-ED9E-4E0E-A04B-78BF85D43B88}" srcOrd="0" destOrd="0" parTransId="{16EE0AE7-DFE0-4698-A901-A30281F80F5B}" sibTransId="{1DC17F2F-7DC7-4D76-998F-8C75AF82C218}"/>
    <dgm:cxn modelId="{54897218-F9D4-4F0B-AD5F-418B0EC5684B}" srcId="{F3757702-3F9C-45C4-A34B-CF37CA7E8AFA}" destId="{7132FA67-0BC1-43BB-8ED2-F1EAD3E80DC1}" srcOrd="3" destOrd="0" parTransId="{70467453-8DAF-4D96-B191-5121DAA5FC43}" sibTransId="{82549895-BF6B-45B5-892C-556A3CE7904B}"/>
    <dgm:cxn modelId="{EBB9A509-7B24-4B67-8DCA-83627CEF4936}" type="presOf" srcId="{93EBF08B-ED9E-4E0E-A04B-78BF85D43B88}" destId="{EDB6857D-D042-45DC-A0E8-4893E05AABE8}" srcOrd="1" destOrd="0" presId="urn:microsoft.com/office/officeart/2005/8/layout/orgChart1"/>
    <dgm:cxn modelId="{9DBC267D-3545-4313-8373-528AE4C58439}" type="presOf" srcId="{449E776E-C754-4CA3-BC73-C1F2C08D092C}" destId="{11202E24-B838-426D-9B2F-0B0ADEB0982B}" srcOrd="0" destOrd="0" presId="urn:microsoft.com/office/officeart/2005/8/layout/orgChart1"/>
    <dgm:cxn modelId="{C5F32FBA-73E8-4455-A533-4D7C00F17A15}" srcId="{93EBF08B-ED9E-4E0E-A04B-78BF85D43B88}" destId="{F3757702-3F9C-45C4-A34B-CF37CA7E8AFA}" srcOrd="0" destOrd="0" parTransId="{6FF7481F-914B-4859-8B0B-A550779151D8}" sibTransId="{D84F4BBF-1DF4-4506-8942-976CA56F9DE7}"/>
    <dgm:cxn modelId="{58DF2508-E710-4A3D-A29C-D26058EF90BD}" srcId="{F3757702-3F9C-45C4-A34B-CF37CA7E8AFA}" destId="{DC6F67EB-DA9A-4A75-A7B9-98DAF78E50D4}" srcOrd="1" destOrd="0" parTransId="{0E828976-033E-45D3-852C-CCF4D21C2AE7}" sibTransId="{7CDEB99F-64F3-4A64-B0A5-A8399F47F74D}"/>
    <dgm:cxn modelId="{B1791ACC-3C42-4D7B-B53F-68C7005F70C0}" type="presOf" srcId="{6FF7481F-914B-4859-8B0B-A550779151D8}" destId="{1151F04A-DC63-4D0E-BE99-39F2F12B2183}" srcOrd="0" destOrd="0" presId="urn:microsoft.com/office/officeart/2005/8/layout/orgChart1"/>
    <dgm:cxn modelId="{CCD5D71C-8737-40B4-BD9F-9CB7968C3457}" type="presOf" srcId="{016B7C64-268B-4E28-9B03-F7FC3D0674DE}" destId="{45DF60B3-B044-44CD-83EA-EA4022F22ADA}" srcOrd="0" destOrd="0" presId="urn:microsoft.com/office/officeart/2005/8/layout/orgChart1"/>
    <dgm:cxn modelId="{2DFFF916-6761-46FF-BBCC-B3F47B4DD2BD}" type="presOf" srcId="{8B2136E5-E548-4842-803B-F78244F271B6}" destId="{BF5EEE77-D328-4ED5-8332-1D73331DDAD8}" srcOrd="1" destOrd="0" presId="urn:microsoft.com/office/officeart/2005/8/layout/orgChart1"/>
    <dgm:cxn modelId="{0643529C-9C53-40FB-8570-013C9874C61B}" srcId="{574C2AE4-1773-4D29-B23D-89B542E4B8F3}" destId="{A459E060-755B-458C-9B24-C66DE23F96AD}" srcOrd="1" destOrd="0" parTransId="{26552AAF-C882-4234-9725-1E25F75834F7}" sibTransId="{F84247F7-5FA6-4866-8BA9-D1BFC8BB42AD}"/>
    <dgm:cxn modelId="{76E8279B-3321-4E86-871E-98481D17E752}" srcId="{93EBF08B-ED9E-4E0E-A04B-78BF85D43B88}" destId="{8B2136E5-E548-4842-803B-F78244F271B6}" srcOrd="1" destOrd="0" parTransId="{FD832D14-4927-44F0-A92B-339285FE38E7}" sibTransId="{BA585F04-0F9E-4405-8EFE-47398A1F8AD6}"/>
    <dgm:cxn modelId="{79C7C66F-965D-4266-BE07-F8F6EA55EA26}" type="presOf" srcId="{6E1736C5-1D05-49A3-A81E-B037B06DEB4E}" destId="{07071F49-DDC7-4607-9079-EB1568C3429B}" srcOrd="1" destOrd="0" presId="urn:microsoft.com/office/officeart/2005/8/layout/orgChart1"/>
    <dgm:cxn modelId="{BDD5A7EB-35FD-420F-B1B5-F042D11046E0}" type="presOf" srcId="{DC6F67EB-DA9A-4A75-A7B9-98DAF78E50D4}" destId="{2719F78A-01BB-4A30-92A7-7D7D3AF3ACFE}" srcOrd="0" destOrd="0" presId="urn:microsoft.com/office/officeart/2005/8/layout/orgChart1"/>
    <dgm:cxn modelId="{3BE990A7-B751-481B-AB8E-B880E1D58BB9}" srcId="{93EBF08B-ED9E-4E0E-A04B-78BF85D43B88}" destId="{55D53D1B-6FCC-4269-9625-42916A9AF123}" srcOrd="3" destOrd="0" parTransId="{1E5EF1B6-C0F2-4221-A01E-4E866AE6795F}" sibTransId="{C281333A-CB46-40CD-B62C-BCCEFBD335CE}"/>
    <dgm:cxn modelId="{145E4B24-3FCF-46B5-BEBD-34C226F3FDD7}" type="presOf" srcId="{DC6F67EB-DA9A-4A75-A7B9-98DAF78E50D4}" destId="{F957CAD0-156B-4784-BBB9-FA61680AAE62}" srcOrd="1" destOrd="0" presId="urn:microsoft.com/office/officeart/2005/8/layout/orgChart1"/>
    <dgm:cxn modelId="{EF702DC6-2AE1-4F9D-B538-132E4853BADA}" type="presOf" srcId="{8B2136E5-E548-4842-803B-F78244F271B6}" destId="{4DBD92B4-66CF-4CE0-BBC3-A48D2F993A02}" srcOrd="0" destOrd="0" presId="urn:microsoft.com/office/officeart/2005/8/layout/orgChart1"/>
    <dgm:cxn modelId="{83960F83-D7EC-4014-8F6C-DFC8697D7782}" type="presOf" srcId="{0E828976-033E-45D3-852C-CCF4D21C2AE7}" destId="{CA5D442C-6B8D-4D3D-991D-2D5E3A08C8BD}" srcOrd="0" destOrd="0" presId="urn:microsoft.com/office/officeart/2005/8/layout/orgChart1"/>
    <dgm:cxn modelId="{97E23E38-A839-4A59-B758-6E766FFBE9D5}" type="presOf" srcId="{7132FA67-0BC1-43BB-8ED2-F1EAD3E80DC1}" destId="{49420E48-3FE7-4D5B-BFBA-E51697932026}" srcOrd="1" destOrd="0" presId="urn:microsoft.com/office/officeart/2005/8/layout/orgChart1"/>
    <dgm:cxn modelId="{3ED83EC4-380C-41C9-B4C9-93722026C6AB}" type="presOf" srcId="{7132FA67-0BC1-43BB-8ED2-F1EAD3E80DC1}" destId="{7EE1A613-F4E9-47C6-8875-9A9C1900C76F}" srcOrd="0" destOrd="0" presId="urn:microsoft.com/office/officeart/2005/8/layout/orgChart1"/>
    <dgm:cxn modelId="{4B92CE05-DB96-4A60-8BEB-9A24E5F7EEFA}" type="presOf" srcId="{A459E060-755B-458C-9B24-C66DE23F96AD}" destId="{F73A25A6-7A2E-484C-8238-43AB8E8B1792}" srcOrd="1" destOrd="0" presId="urn:microsoft.com/office/officeart/2005/8/layout/orgChart1"/>
    <dgm:cxn modelId="{775250C7-03F2-4625-BE90-BE453A6CB1CE}" type="presOf" srcId="{FD832D14-4927-44F0-A92B-339285FE38E7}" destId="{C8619494-528C-42C0-AF0C-D381C8BC9AAD}" srcOrd="0" destOrd="0" presId="urn:microsoft.com/office/officeart/2005/8/layout/orgChart1"/>
    <dgm:cxn modelId="{017E7188-E2B1-475F-9BF5-F0DDE2D9F522}" type="presOf" srcId="{55D53D1B-6FCC-4269-9625-42916A9AF123}" destId="{977BF8EE-B224-4AF3-B788-68291B8C76A1}" srcOrd="0" destOrd="0" presId="urn:microsoft.com/office/officeart/2005/8/layout/orgChart1"/>
    <dgm:cxn modelId="{AE03E5CD-506D-4B19-A822-458947BB9550}" type="presOf" srcId="{F3757702-3F9C-45C4-A34B-CF37CA7E8AFA}" destId="{E4C72F94-CCE9-4DFB-8B9A-13A4F0ED09D4}" srcOrd="0" destOrd="0" presId="urn:microsoft.com/office/officeart/2005/8/layout/orgChart1"/>
    <dgm:cxn modelId="{DB87DB95-1BCA-4E1A-ABAF-F91CFF9170CD}" type="presOf" srcId="{10F1E2A6-AFA2-4CFE-AF74-6564BFB94C38}" destId="{7E917AB0-373A-4A5C-AE25-B6D20E0DBF4E}" srcOrd="0" destOrd="0" presId="urn:microsoft.com/office/officeart/2005/8/layout/orgChart1"/>
    <dgm:cxn modelId="{025ADA13-B91F-4EF1-B6CE-14D254C1CC41}" srcId="{93EBF08B-ED9E-4E0E-A04B-78BF85D43B88}" destId="{6E1736C5-1D05-49A3-A81E-B037B06DEB4E}" srcOrd="2" destOrd="0" parTransId="{D2DB25B2-5B57-43D4-A1F7-BF025DBE376F}" sibTransId="{889A90B7-745A-46A6-A5D8-67A3A4A1F338}"/>
    <dgm:cxn modelId="{A7965C48-C6DF-4906-81EA-063F25C6D129}" type="presOf" srcId="{F3757702-3F9C-45C4-A34B-CF37CA7E8AFA}" destId="{10144437-E4F5-4BFD-B7A5-01CAC73CB63B}" srcOrd="1" destOrd="0" presId="urn:microsoft.com/office/officeart/2005/8/layout/orgChart1"/>
    <dgm:cxn modelId="{637168B7-31A5-407E-B328-9CC211346430}" srcId="{F3757702-3F9C-45C4-A34B-CF37CA7E8AFA}" destId="{10F1E2A6-AFA2-4CFE-AF74-6564BFB94C38}" srcOrd="2" destOrd="0" parTransId="{016B7C64-268B-4E28-9B03-F7FC3D0674DE}" sibTransId="{D748E8E2-1D97-4743-8C70-7632A6E6C1C2}"/>
    <dgm:cxn modelId="{7FED5C93-A077-4AB1-B8F8-295D44F024C6}" type="presOf" srcId="{55D53D1B-6FCC-4269-9625-42916A9AF123}" destId="{861C52A7-0D5F-456A-B630-AA6C1AFCD821}" srcOrd="1" destOrd="0" presId="urn:microsoft.com/office/officeart/2005/8/layout/orgChart1"/>
    <dgm:cxn modelId="{4168B7FF-9136-47C7-8433-51E9980C2CD3}" srcId="{F3757702-3F9C-45C4-A34B-CF37CA7E8AFA}" destId="{449E776E-C754-4CA3-BC73-C1F2C08D092C}" srcOrd="0" destOrd="0" parTransId="{BE2F23FD-3731-4E9F-ADA6-7BB4FD3DD87B}" sibTransId="{176AC8DE-AE3D-42DA-A861-6503F9C3FA52}"/>
    <dgm:cxn modelId="{6205C1B0-5B9D-4CF4-B080-F2017666547D}" type="presOf" srcId="{BE2F23FD-3731-4E9F-ADA6-7BB4FD3DD87B}" destId="{E29CDA1D-C1DA-45D9-BBA4-D3663E1AA345}" srcOrd="0" destOrd="0" presId="urn:microsoft.com/office/officeart/2005/8/layout/orgChart1"/>
    <dgm:cxn modelId="{7EE69746-5FAF-4B5C-B3F5-883A5F5286B6}" type="presOf" srcId="{93EBF08B-ED9E-4E0E-A04B-78BF85D43B88}" destId="{23E7B922-4B5F-4F47-9DB9-FA57E3DADD18}" srcOrd="0" destOrd="0" presId="urn:microsoft.com/office/officeart/2005/8/layout/orgChart1"/>
    <dgm:cxn modelId="{D4A4D436-982C-46B2-B9F9-A5F38308D14C}" type="presOf" srcId="{D2DB25B2-5B57-43D4-A1F7-BF025DBE376F}" destId="{6787373D-99DE-48C9-86C0-307471642E74}" srcOrd="0" destOrd="0" presId="urn:microsoft.com/office/officeart/2005/8/layout/orgChart1"/>
    <dgm:cxn modelId="{F0511CEB-170B-4E92-B0B2-E9047616D4DE}" type="presOf" srcId="{6E1736C5-1D05-49A3-A81E-B037B06DEB4E}" destId="{63FD051A-D3BE-416E-ACA8-3ED6BDA4410A}" srcOrd="0" destOrd="0" presId="urn:microsoft.com/office/officeart/2005/8/layout/orgChart1"/>
    <dgm:cxn modelId="{ACF1AA29-DFAF-4954-A33E-8E19CEFB5788}" type="presOf" srcId="{A459E060-755B-458C-9B24-C66DE23F96AD}" destId="{3E059BBB-B311-4765-B833-0CD4E32DEE6F}" srcOrd="0" destOrd="0" presId="urn:microsoft.com/office/officeart/2005/8/layout/orgChart1"/>
    <dgm:cxn modelId="{1EE09EC9-6A95-412D-B9D5-BF00A97A0A83}" type="presOf" srcId="{70467453-8DAF-4D96-B191-5121DAA5FC43}" destId="{8F70ED33-0824-4C70-9306-95DEF5633B22}" srcOrd="0" destOrd="0" presId="urn:microsoft.com/office/officeart/2005/8/layout/orgChart1"/>
    <dgm:cxn modelId="{93CC810A-CB4E-480E-83E3-FC07C5FBE79E}" type="presOf" srcId="{10F1E2A6-AFA2-4CFE-AF74-6564BFB94C38}" destId="{E58E6776-4812-4AE3-BC7F-9DC20C29E5BC}" srcOrd="1" destOrd="0" presId="urn:microsoft.com/office/officeart/2005/8/layout/orgChart1"/>
    <dgm:cxn modelId="{1C0367CD-F394-4C33-AD94-242544BA195C}" type="presOf" srcId="{1E5EF1B6-C0F2-4221-A01E-4E866AE6795F}" destId="{68C75030-E8D0-43E9-88A7-F4A4073688CD}" srcOrd="0" destOrd="0" presId="urn:microsoft.com/office/officeart/2005/8/layout/orgChart1"/>
    <dgm:cxn modelId="{BDFDC79D-CCD4-4EB7-8C98-93D2AC741743}" type="presParOf" srcId="{2385026E-237F-4E63-84C1-E98D36DEA46E}" destId="{DB14A3FC-9758-4D4C-9340-CA51DDDF3B53}" srcOrd="0" destOrd="0" presId="urn:microsoft.com/office/officeart/2005/8/layout/orgChart1"/>
    <dgm:cxn modelId="{17CFB28D-EF9D-4CD6-B1DC-734ED1021F45}" type="presParOf" srcId="{DB14A3FC-9758-4D4C-9340-CA51DDDF3B53}" destId="{4CBD1A19-8486-4C26-8A9B-05ED8B92D202}" srcOrd="0" destOrd="0" presId="urn:microsoft.com/office/officeart/2005/8/layout/orgChart1"/>
    <dgm:cxn modelId="{58739175-7976-48ED-965A-A63B5EFFE23A}" type="presParOf" srcId="{4CBD1A19-8486-4C26-8A9B-05ED8B92D202}" destId="{23E7B922-4B5F-4F47-9DB9-FA57E3DADD18}" srcOrd="0" destOrd="0" presId="urn:microsoft.com/office/officeart/2005/8/layout/orgChart1"/>
    <dgm:cxn modelId="{03465069-5D32-49CE-8617-43D0D5C83894}" type="presParOf" srcId="{4CBD1A19-8486-4C26-8A9B-05ED8B92D202}" destId="{EDB6857D-D042-45DC-A0E8-4893E05AABE8}" srcOrd="1" destOrd="0" presId="urn:microsoft.com/office/officeart/2005/8/layout/orgChart1"/>
    <dgm:cxn modelId="{00914453-ECBF-48EA-8955-9F6AD502870C}" type="presParOf" srcId="{DB14A3FC-9758-4D4C-9340-CA51DDDF3B53}" destId="{9BC12829-1D25-4C6B-A10D-C9E6F4C57E9D}" srcOrd="1" destOrd="0" presId="urn:microsoft.com/office/officeart/2005/8/layout/orgChart1"/>
    <dgm:cxn modelId="{C8EFB609-2670-4763-BA88-24F3F0CB5937}" type="presParOf" srcId="{9BC12829-1D25-4C6B-A10D-C9E6F4C57E9D}" destId="{1151F04A-DC63-4D0E-BE99-39F2F12B2183}" srcOrd="0" destOrd="0" presId="urn:microsoft.com/office/officeart/2005/8/layout/orgChart1"/>
    <dgm:cxn modelId="{6F0A326E-7915-4AF5-899B-D3C72140F13F}" type="presParOf" srcId="{9BC12829-1D25-4C6B-A10D-C9E6F4C57E9D}" destId="{9CD4FF77-597C-46FA-82F1-A5BA8F7156CD}" srcOrd="1" destOrd="0" presId="urn:microsoft.com/office/officeart/2005/8/layout/orgChart1"/>
    <dgm:cxn modelId="{947EA2D3-4782-43C4-A7D1-99E6394176A4}" type="presParOf" srcId="{9CD4FF77-597C-46FA-82F1-A5BA8F7156CD}" destId="{E82F5CED-5398-4AC2-BB1D-700A4FAC39E6}" srcOrd="0" destOrd="0" presId="urn:microsoft.com/office/officeart/2005/8/layout/orgChart1"/>
    <dgm:cxn modelId="{A99B85A9-7889-4C0B-BF5F-0F1E8D812AFC}" type="presParOf" srcId="{E82F5CED-5398-4AC2-BB1D-700A4FAC39E6}" destId="{E4C72F94-CCE9-4DFB-8B9A-13A4F0ED09D4}" srcOrd="0" destOrd="0" presId="urn:microsoft.com/office/officeart/2005/8/layout/orgChart1"/>
    <dgm:cxn modelId="{12D4AEF0-978A-4B84-B39D-9F2614AB0D58}" type="presParOf" srcId="{E82F5CED-5398-4AC2-BB1D-700A4FAC39E6}" destId="{10144437-E4F5-4BFD-B7A5-01CAC73CB63B}" srcOrd="1" destOrd="0" presId="urn:microsoft.com/office/officeart/2005/8/layout/orgChart1"/>
    <dgm:cxn modelId="{CA815B68-D677-4041-B535-053B9AB0E64F}" type="presParOf" srcId="{9CD4FF77-597C-46FA-82F1-A5BA8F7156CD}" destId="{AB65F922-0558-4C93-A1F3-E33F8620DA8D}" srcOrd="1" destOrd="0" presId="urn:microsoft.com/office/officeart/2005/8/layout/orgChart1"/>
    <dgm:cxn modelId="{FA93B9EB-CBF6-408B-8D5F-7E495DA01A82}" type="presParOf" srcId="{AB65F922-0558-4C93-A1F3-E33F8620DA8D}" destId="{E29CDA1D-C1DA-45D9-BBA4-D3663E1AA345}" srcOrd="0" destOrd="0" presId="urn:microsoft.com/office/officeart/2005/8/layout/orgChart1"/>
    <dgm:cxn modelId="{6342670D-D082-4F3E-B369-397E41AD68ED}" type="presParOf" srcId="{AB65F922-0558-4C93-A1F3-E33F8620DA8D}" destId="{12A62740-7BA5-40CE-8F48-F6F73D503299}" srcOrd="1" destOrd="0" presId="urn:microsoft.com/office/officeart/2005/8/layout/orgChart1"/>
    <dgm:cxn modelId="{0760D703-A4E5-42B2-B0D3-32EA37CA7A69}" type="presParOf" srcId="{12A62740-7BA5-40CE-8F48-F6F73D503299}" destId="{B05F3B0C-8F20-4790-A088-B930E229631B}" srcOrd="0" destOrd="0" presId="urn:microsoft.com/office/officeart/2005/8/layout/orgChart1"/>
    <dgm:cxn modelId="{67DDD47C-4FA2-4AEE-B8E1-C00D0F66261F}" type="presParOf" srcId="{B05F3B0C-8F20-4790-A088-B930E229631B}" destId="{11202E24-B838-426D-9B2F-0B0ADEB0982B}" srcOrd="0" destOrd="0" presId="urn:microsoft.com/office/officeart/2005/8/layout/orgChart1"/>
    <dgm:cxn modelId="{AA701A5F-5FE1-4679-87D0-EEDF1BEFA1AF}" type="presParOf" srcId="{B05F3B0C-8F20-4790-A088-B930E229631B}" destId="{51653CA1-ABA4-4EBC-BD92-C3D1245C2F13}" srcOrd="1" destOrd="0" presId="urn:microsoft.com/office/officeart/2005/8/layout/orgChart1"/>
    <dgm:cxn modelId="{BA7541E1-2A5F-46A2-8BBC-ABAA99CBA5D3}" type="presParOf" srcId="{12A62740-7BA5-40CE-8F48-F6F73D503299}" destId="{E7D1E0B9-324B-473E-8E3C-0C843101121E}" srcOrd="1" destOrd="0" presId="urn:microsoft.com/office/officeart/2005/8/layout/orgChart1"/>
    <dgm:cxn modelId="{1F0A4AC8-E1AA-48E3-B25C-458B499AC393}" type="presParOf" srcId="{12A62740-7BA5-40CE-8F48-F6F73D503299}" destId="{835024DA-4E2A-4FE3-8139-CF88B6FCB1B4}" srcOrd="2" destOrd="0" presId="urn:microsoft.com/office/officeart/2005/8/layout/orgChart1"/>
    <dgm:cxn modelId="{252FBDD6-A0E5-4065-8154-3356DB51BCF8}" type="presParOf" srcId="{AB65F922-0558-4C93-A1F3-E33F8620DA8D}" destId="{CA5D442C-6B8D-4D3D-991D-2D5E3A08C8BD}" srcOrd="2" destOrd="0" presId="urn:microsoft.com/office/officeart/2005/8/layout/orgChart1"/>
    <dgm:cxn modelId="{C4F6F603-8E8F-4AD0-B29D-A6C04FB8AAB0}" type="presParOf" srcId="{AB65F922-0558-4C93-A1F3-E33F8620DA8D}" destId="{E677BD23-C2A9-48EB-BB1C-53861826F475}" srcOrd="3" destOrd="0" presId="urn:microsoft.com/office/officeart/2005/8/layout/orgChart1"/>
    <dgm:cxn modelId="{9599AB7F-5B95-463F-A7A0-FD1036A490F2}" type="presParOf" srcId="{E677BD23-C2A9-48EB-BB1C-53861826F475}" destId="{EA40096C-16DB-437C-86A4-7DC24A21A03B}" srcOrd="0" destOrd="0" presId="urn:microsoft.com/office/officeart/2005/8/layout/orgChart1"/>
    <dgm:cxn modelId="{7CBC2489-18DC-4A8C-9ADB-D43BCED663F0}" type="presParOf" srcId="{EA40096C-16DB-437C-86A4-7DC24A21A03B}" destId="{2719F78A-01BB-4A30-92A7-7D7D3AF3ACFE}" srcOrd="0" destOrd="0" presId="urn:microsoft.com/office/officeart/2005/8/layout/orgChart1"/>
    <dgm:cxn modelId="{2E96C1E0-0B8D-443B-8B7C-E5CA86A93BD3}" type="presParOf" srcId="{EA40096C-16DB-437C-86A4-7DC24A21A03B}" destId="{F957CAD0-156B-4784-BBB9-FA61680AAE62}" srcOrd="1" destOrd="0" presId="urn:microsoft.com/office/officeart/2005/8/layout/orgChart1"/>
    <dgm:cxn modelId="{0EC697CC-FFC2-4932-A5AC-5E4EF167DD17}" type="presParOf" srcId="{E677BD23-C2A9-48EB-BB1C-53861826F475}" destId="{EE3AF3F0-FCE5-465F-B8C0-7477D49C64B6}" srcOrd="1" destOrd="0" presId="urn:microsoft.com/office/officeart/2005/8/layout/orgChart1"/>
    <dgm:cxn modelId="{1EE0F994-9137-4078-A0EC-4FA3BC7DF879}" type="presParOf" srcId="{E677BD23-C2A9-48EB-BB1C-53861826F475}" destId="{58C2B52C-A1CC-4258-A94B-185205E5DBF6}" srcOrd="2" destOrd="0" presId="urn:microsoft.com/office/officeart/2005/8/layout/orgChart1"/>
    <dgm:cxn modelId="{9401173C-6781-4BD0-A283-60E5F768B78A}" type="presParOf" srcId="{AB65F922-0558-4C93-A1F3-E33F8620DA8D}" destId="{45DF60B3-B044-44CD-83EA-EA4022F22ADA}" srcOrd="4" destOrd="0" presId="urn:microsoft.com/office/officeart/2005/8/layout/orgChart1"/>
    <dgm:cxn modelId="{4DE10C7B-9E93-4653-8BA8-5F04BD95770B}" type="presParOf" srcId="{AB65F922-0558-4C93-A1F3-E33F8620DA8D}" destId="{809DFCEC-E8F3-40DE-900C-F58E1ABE103F}" srcOrd="5" destOrd="0" presId="urn:microsoft.com/office/officeart/2005/8/layout/orgChart1"/>
    <dgm:cxn modelId="{C72BF411-9156-4126-9370-526405E33241}" type="presParOf" srcId="{809DFCEC-E8F3-40DE-900C-F58E1ABE103F}" destId="{A2A42F6B-17BD-4868-B4BE-F42555E1CBD9}" srcOrd="0" destOrd="0" presId="urn:microsoft.com/office/officeart/2005/8/layout/orgChart1"/>
    <dgm:cxn modelId="{69BF8792-BBA7-4182-B02F-8464EFAB2B8D}" type="presParOf" srcId="{A2A42F6B-17BD-4868-B4BE-F42555E1CBD9}" destId="{7E917AB0-373A-4A5C-AE25-B6D20E0DBF4E}" srcOrd="0" destOrd="0" presId="urn:microsoft.com/office/officeart/2005/8/layout/orgChart1"/>
    <dgm:cxn modelId="{57D164D8-3072-41B9-B0EE-5B4EBA89C5D7}" type="presParOf" srcId="{A2A42F6B-17BD-4868-B4BE-F42555E1CBD9}" destId="{E58E6776-4812-4AE3-BC7F-9DC20C29E5BC}" srcOrd="1" destOrd="0" presId="urn:microsoft.com/office/officeart/2005/8/layout/orgChart1"/>
    <dgm:cxn modelId="{6EEC7C21-344A-438B-831B-3872FEE2A169}" type="presParOf" srcId="{809DFCEC-E8F3-40DE-900C-F58E1ABE103F}" destId="{8EF11B36-11BE-4F4F-8D97-8D9129C6A54D}" srcOrd="1" destOrd="0" presId="urn:microsoft.com/office/officeart/2005/8/layout/orgChart1"/>
    <dgm:cxn modelId="{011647A8-A26E-4111-96E6-F3F4096B9907}" type="presParOf" srcId="{809DFCEC-E8F3-40DE-900C-F58E1ABE103F}" destId="{9B0FAC0B-D932-4504-A9E3-8F26EC852D83}" srcOrd="2" destOrd="0" presId="urn:microsoft.com/office/officeart/2005/8/layout/orgChart1"/>
    <dgm:cxn modelId="{220DF64C-293D-42F1-8226-2D150266AE8E}" type="presParOf" srcId="{AB65F922-0558-4C93-A1F3-E33F8620DA8D}" destId="{8F70ED33-0824-4C70-9306-95DEF5633B22}" srcOrd="6" destOrd="0" presId="urn:microsoft.com/office/officeart/2005/8/layout/orgChart1"/>
    <dgm:cxn modelId="{97D14AC5-E322-4C79-8AF1-69EFFCC0D055}" type="presParOf" srcId="{AB65F922-0558-4C93-A1F3-E33F8620DA8D}" destId="{9A09B3C5-10AE-4A1B-90D2-85C6F202318E}" srcOrd="7" destOrd="0" presId="urn:microsoft.com/office/officeart/2005/8/layout/orgChart1"/>
    <dgm:cxn modelId="{D48B5C11-9DB0-49C5-8F75-560FBE28556A}" type="presParOf" srcId="{9A09B3C5-10AE-4A1B-90D2-85C6F202318E}" destId="{92783C9B-960D-4147-A48C-31EA28F6A257}" srcOrd="0" destOrd="0" presId="urn:microsoft.com/office/officeart/2005/8/layout/orgChart1"/>
    <dgm:cxn modelId="{C164BF73-0A6B-4850-BDB2-D6531A94EF5A}" type="presParOf" srcId="{92783C9B-960D-4147-A48C-31EA28F6A257}" destId="{7EE1A613-F4E9-47C6-8875-9A9C1900C76F}" srcOrd="0" destOrd="0" presId="urn:microsoft.com/office/officeart/2005/8/layout/orgChart1"/>
    <dgm:cxn modelId="{6A596432-6733-4F8E-97B5-2B53AF9CFE57}" type="presParOf" srcId="{92783C9B-960D-4147-A48C-31EA28F6A257}" destId="{49420E48-3FE7-4D5B-BFBA-E51697932026}" srcOrd="1" destOrd="0" presId="urn:microsoft.com/office/officeart/2005/8/layout/orgChart1"/>
    <dgm:cxn modelId="{925D43F1-8C5A-4884-BFC0-4F734CD76619}" type="presParOf" srcId="{9A09B3C5-10AE-4A1B-90D2-85C6F202318E}" destId="{25FE00B0-B81F-418C-BD2D-00007EF807D9}" srcOrd="1" destOrd="0" presId="urn:microsoft.com/office/officeart/2005/8/layout/orgChart1"/>
    <dgm:cxn modelId="{B5474C03-F1F9-47C4-B901-920B69B84213}" type="presParOf" srcId="{9A09B3C5-10AE-4A1B-90D2-85C6F202318E}" destId="{3EAC90EF-0007-48F0-B8EA-2FF742E7BF5E}" srcOrd="2" destOrd="0" presId="urn:microsoft.com/office/officeart/2005/8/layout/orgChart1"/>
    <dgm:cxn modelId="{A1A4DBCF-6215-4702-8B16-C54BED7C3669}" type="presParOf" srcId="{9CD4FF77-597C-46FA-82F1-A5BA8F7156CD}" destId="{E6CCF09C-4AFC-4783-938C-6DF421184F54}" srcOrd="2" destOrd="0" presId="urn:microsoft.com/office/officeart/2005/8/layout/orgChart1"/>
    <dgm:cxn modelId="{0E0EBB1C-DDE9-49E2-B6F9-8701FC61480A}" type="presParOf" srcId="{9BC12829-1D25-4C6B-A10D-C9E6F4C57E9D}" destId="{C8619494-528C-42C0-AF0C-D381C8BC9AAD}" srcOrd="2" destOrd="0" presId="urn:microsoft.com/office/officeart/2005/8/layout/orgChart1"/>
    <dgm:cxn modelId="{0ACE44EE-526C-4C8E-B6DC-D8618E1FB6CB}" type="presParOf" srcId="{9BC12829-1D25-4C6B-A10D-C9E6F4C57E9D}" destId="{43569649-5B39-43A5-9155-D64C924C15A3}" srcOrd="3" destOrd="0" presId="urn:microsoft.com/office/officeart/2005/8/layout/orgChart1"/>
    <dgm:cxn modelId="{E062F315-DF12-4F78-8050-E281D7D9603F}" type="presParOf" srcId="{43569649-5B39-43A5-9155-D64C924C15A3}" destId="{DE70EF28-880F-4809-8C40-AEC4D16782A2}" srcOrd="0" destOrd="0" presId="urn:microsoft.com/office/officeart/2005/8/layout/orgChart1"/>
    <dgm:cxn modelId="{8C86E9D8-E189-4A4A-9AD0-8C5FF2310EEA}" type="presParOf" srcId="{DE70EF28-880F-4809-8C40-AEC4D16782A2}" destId="{4DBD92B4-66CF-4CE0-BBC3-A48D2F993A02}" srcOrd="0" destOrd="0" presId="urn:microsoft.com/office/officeart/2005/8/layout/orgChart1"/>
    <dgm:cxn modelId="{00107E64-6225-4951-A3A4-D0B83A21D05F}" type="presParOf" srcId="{DE70EF28-880F-4809-8C40-AEC4D16782A2}" destId="{BF5EEE77-D328-4ED5-8332-1D73331DDAD8}" srcOrd="1" destOrd="0" presId="urn:microsoft.com/office/officeart/2005/8/layout/orgChart1"/>
    <dgm:cxn modelId="{E8D14787-C940-477A-83A4-EC2A08FD7DF1}" type="presParOf" srcId="{43569649-5B39-43A5-9155-D64C924C15A3}" destId="{E0849C84-DA2B-4A12-B2D3-71070EE16114}" srcOrd="1" destOrd="0" presId="urn:microsoft.com/office/officeart/2005/8/layout/orgChart1"/>
    <dgm:cxn modelId="{FE21892A-9FE2-4279-A21B-52B38532A7DB}" type="presParOf" srcId="{43569649-5B39-43A5-9155-D64C924C15A3}" destId="{01C2C467-5A53-4213-83EC-EAD9898162A9}" srcOrd="2" destOrd="0" presId="urn:microsoft.com/office/officeart/2005/8/layout/orgChart1"/>
    <dgm:cxn modelId="{D8CDE396-C513-4E89-A69B-A1DD3F371BB3}" type="presParOf" srcId="{9BC12829-1D25-4C6B-A10D-C9E6F4C57E9D}" destId="{6787373D-99DE-48C9-86C0-307471642E74}" srcOrd="4" destOrd="0" presId="urn:microsoft.com/office/officeart/2005/8/layout/orgChart1"/>
    <dgm:cxn modelId="{60523D65-45E4-4B19-ADA4-3893F2E9E667}" type="presParOf" srcId="{9BC12829-1D25-4C6B-A10D-C9E6F4C57E9D}" destId="{A8DE266A-784C-4BF7-8C6D-847110713FAB}" srcOrd="5" destOrd="0" presId="urn:microsoft.com/office/officeart/2005/8/layout/orgChart1"/>
    <dgm:cxn modelId="{FC3CE730-F2ED-4A32-9A83-A4DAB5F4A83A}" type="presParOf" srcId="{A8DE266A-784C-4BF7-8C6D-847110713FAB}" destId="{1BF4F89F-C136-43AF-A0E6-60C4CF7FFF4E}" srcOrd="0" destOrd="0" presId="urn:microsoft.com/office/officeart/2005/8/layout/orgChart1"/>
    <dgm:cxn modelId="{6DB9F104-6B31-475F-8381-2D31828B1661}" type="presParOf" srcId="{1BF4F89F-C136-43AF-A0E6-60C4CF7FFF4E}" destId="{63FD051A-D3BE-416E-ACA8-3ED6BDA4410A}" srcOrd="0" destOrd="0" presId="urn:microsoft.com/office/officeart/2005/8/layout/orgChart1"/>
    <dgm:cxn modelId="{8DF9B5B5-6F1D-4FCE-9D7E-D56C467EBC9A}" type="presParOf" srcId="{1BF4F89F-C136-43AF-A0E6-60C4CF7FFF4E}" destId="{07071F49-DDC7-4607-9079-EB1568C3429B}" srcOrd="1" destOrd="0" presId="urn:microsoft.com/office/officeart/2005/8/layout/orgChart1"/>
    <dgm:cxn modelId="{6CA8AB1E-DC9D-472D-B531-D782E4E3BD4A}" type="presParOf" srcId="{A8DE266A-784C-4BF7-8C6D-847110713FAB}" destId="{98F9C6FC-A35A-4D3B-ABAD-2BCF5D719F1B}" srcOrd="1" destOrd="0" presId="urn:microsoft.com/office/officeart/2005/8/layout/orgChart1"/>
    <dgm:cxn modelId="{9D49697F-DA1A-49C6-8427-489ACDD62F58}" type="presParOf" srcId="{A8DE266A-784C-4BF7-8C6D-847110713FAB}" destId="{5FC0EB77-993C-4B08-AC7C-B850A5EDEE61}" srcOrd="2" destOrd="0" presId="urn:microsoft.com/office/officeart/2005/8/layout/orgChart1"/>
    <dgm:cxn modelId="{2D34BE90-811E-498F-9EBE-14761958C009}" type="presParOf" srcId="{9BC12829-1D25-4C6B-A10D-C9E6F4C57E9D}" destId="{68C75030-E8D0-43E9-88A7-F4A4073688CD}" srcOrd="6" destOrd="0" presId="urn:microsoft.com/office/officeart/2005/8/layout/orgChart1"/>
    <dgm:cxn modelId="{60ACA8B6-D938-4D77-BAD8-C3DC247A0B3D}" type="presParOf" srcId="{9BC12829-1D25-4C6B-A10D-C9E6F4C57E9D}" destId="{0812E89E-7ABF-4FE4-B334-48D1D33656D6}" srcOrd="7" destOrd="0" presId="urn:microsoft.com/office/officeart/2005/8/layout/orgChart1"/>
    <dgm:cxn modelId="{62EF5578-14BF-48AB-A245-E3209D6647F7}" type="presParOf" srcId="{0812E89E-7ABF-4FE4-B334-48D1D33656D6}" destId="{A082213C-6924-42F1-90DE-1D83915D7437}" srcOrd="0" destOrd="0" presId="urn:microsoft.com/office/officeart/2005/8/layout/orgChart1"/>
    <dgm:cxn modelId="{2F3BA9D9-A4AC-4490-8B1B-11544A70B75E}" type="presParOf" srcId="{A082213C-6924-42F1-90DE-1D83915D7437}" destId="{977BF8EE-B224-4AF3-B788-68291B8C76A1}" srcOrd="0" destOrd="0" presId="urn:microsoft.com/office/officeart/2005/8/layout/orgChart1"/>
    <dgm:cxn modelId="{678BF0AB-1B38-4B30-8E86-D258C314F9E7}" type="presParOf" srcId="{A082213C-6924-42F1-90DE-1D83915D7437}" destId="{861C52A7-0D5F-456A-B630-AA6C1AFCD821}" srcOrd="1" destOrd="0" presId="urn:microsoft.com/office/officeart/2005/8/layout/orgChart1"/>
    <dgm:cxn modelId="{871D1F32-145E-4AFF-A315-D5466046F486}" type="presParOf" srcId="{0812E89E-7ABF-4FE4-B334-48D1D33656D6}" destId="{EC757793-B579-498B-9AB9-917AA91A2128}" srcOrd="1" destOrd="0" presId="urn:microsoft.com/office/officeart/2005/8/layout/orgChart1"/>
    <dgm:cxn modelId="{324D0301-8951-4E63-A631-AAA3AFE1F982}" type="presParOf" srcId="{0812E89E-7ABF-4FE4-B334-48D1D33656D6}" destId="{8555724F-2AF8-491D-B6CA-052E2EDE91BC}" srcOrd="2" destOrd="0" presId="urn:microsoft.com/office/officeart/2005/8/layout/orgChart1"/>
    <dgm:cxn modelId="{7126DD88-94CD-45A5-BE51-DE593B2AFC64}" type="presParOf" srcId="{DB14A3FC-9758-4D4C-9340-CA51DDDF3B53}" destId="{6A03BD63-7091-454A-A411-E3CC6B20AFC6}" srcOrd="2" destOrd="0" presId="urn:microsoft.com/office/officeart/2005/8/layout/orgChart1"/>
    <dgm:cxn modelId="{E68EACA6-3609-44D0-8800-0B6A37CA80BB}" type="presParOf" srcId="{2385026E-237F-4E63-84C1-E98D36DEA46E}" destId="{3AC3B06C-9A85-46D4-91A5-01B5E80E7132}" srcOrd="1" destOrd="0" presId="urn:microsoft.com/office/officeart/2005/8/layout/orgChart1"/>
    <dgm:cxn modelId="{21C68847-C539-472D-BF7D-DA1D771D6A2C}" type="presParOf" srcId="{3AC3B06C-9A85-46D4-91A5-01B5E80E7132}" destId="{1AECC1DE-1614-4E8C-81C9-6F94057F95FB}" srcOrd="0" destOrd="0" presId="urn:microsoft.com/office/officeart/2005/8/layout/orgChart1"/>
    <dgm:cxn modelId="{FF093923-FC37-4EE8-BE4E-46F8A1557F74}" type="presParOf" srcId="{1AECC1DE-1614-4E8C-81C9-6F94057F95FB}" destId="{3E059BBB-B311-4765-B833-0CD4E32DEE6F}" srcOrd="0" destOrd="0" presId="urn:microsoft.com/office/officeart/2005/8/layout/orgChart1"/>
    <dgm:cxn modelId="{EBC54E5A-BE57-450B-BBA4-1EFB3DB98D73}" type="presParOf" srcId="{1AECC1DE-1614-4E8C-81C9-6F94057F95FB}" destId="{F73A25A6-7A2E-484C-8238-43AB8E8B1792}" srcOrd="1" destOrd="0" presId="urn:microsoft.com/office/officeart/2005/8/layout/orgChart1"/>
    <dgm:cxn modelId="{2489CD7A-12A8-4BF7-B2FD-D99DEA05F39B}" type="presParOf" srcId="{3AC3B06C-9A85-46D4-91A5-01B5E80E7132}" destId="{0FFA4C85-C161-4AB6-B8F3-285A63130FBF}" srcOrd="1" destOrd="0" presId="urn:microsoft.com/office/officeart/2005/8/layout/orgChart1"/>
    <dgm:cxn modelId="{3DDA41A7-27C2-4E71-8CB5-BCACCECE16FA}" type="presParOf" srcId="{3AC3B06C-9A85-46D4-91A5-01B5E80E7132}" destId="{50CB87ED-02FF-48F4-949A-99AF7B7926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0D367-CE0C-43FF-97EA-46DC4EF48DB7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2E75177-7B8F-45AB-A736-FC350A03F10A}">
      <dgm:prSet phldrT="[Text]"/>
      <dgm:spPr/>
      <dgm:t>
        <a:bodyPr/>
        <a:lstStyle/>
        <a:p>
          <a:r>
            <a:rPr lang="sv-S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Trygg och störningsfri el</a:t>
          </a:r>
          <a:endParaRPr lang="sv-S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B1925-18EF-4B97-B146-E921C052ABB3}" type="parTrans" cxnId="{8AD914D9-420E-4700-B5C0-9B71F4BB4167}">
      <dgm:prSet/>
      <dgm:spPr/>
      <dgm:t>
        <a:bodyPr/>
        <a:lstStyle/>
        <a:p>
          <a:endParaRPr lang="sv-SE"/>
        </a:p>
      </dgm:t>
    </dgm:pt>
    <dgm:pt modelId="{DB671244-6814-4203-A886-C5ED0E712C81}" type="sibTrans" cxnId="{8AD914D9-420E-4700-B5C0-9B71F4BB4167}">
      <dgm:prSet/>
      <dgm:spPr/>
      <dgm:t>
        <a:bodyPr/>
        <a:lstStyle/>
        <a:p>
          <a:endParaRPr lang="sv-SE"/>
        </a:p>
      </dgm:t>
    </dgm:pt>
    <dgm:pt modelId="{7634AA3A-30CB-43E2-9FC6-0B9BC0FC0B01}">
      <dgm:prSet phldrT="[Text]"/>
      <dgm:spPr/>
      <dgm:t>
        <a:bodyPr/>
        <a:lstStyle/>
        <a:p>
          <a:r>
            <a:rPr lang="sv-SE" dirty="0" smtClean="0">
              <a:latin typeface="Arial" panose="020B0604020202020204" pitchFamily="34" charset="0"/>
              <a:cs typeface="Arial" panose="020B0604020202020204" pitchFamily="34" charset="0"/>
            </a:rPr>
            <a:t>Säkra och fungerande anläggningar och produkter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33A40-377C-4D67-92FF-D0AD9CFAD3CA}" type="parTrans" cxnId="{492AAF14-755E-40BF-B32B-C7B95D07228C}">
      <dgm:prSet/>
      <dgm:spPr/>
      <dgm:t>
        <a:bodyPr/>
        <a:lstStyle/>
        <a:p>
          <a:endParaRPr lang="sv-SE"/>
        </a:p>
      </dgm:t>
    </dgm:pt>
    <dgm:pt modelId="{63136302-2E13-46E6-A927-03F44C31CE2D}" type="sibTrans" cxnId="{492AAF14-755E-40BF-B32B-C7B95D0722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endParaRPr lang="sv-SE"/>
        </a:p>
      </dgm:t>
    </dgm:pt>
    <dgm:pt modelId="{EDC2530C-79F2-4322-835A-E08459C66B97}">
      <dgm:prSet phldrT="[Text]"/>
      <dgm:spPr/>
      <dgm:t>
        <a:bodyPr/>
        <a:lstStyle/>
        <a:p>
          <a:r>
            <a:rPr lang="sv-SE" dirty="0" smtClean="0">
              <a:latin typeface="Arial" panose="020B0604020202020204" pitchFamily="34" charset="0"/>
              <a:cs typeface="Arial" panose="020B0604020202020204" pitchFamily="34" charset="0"/>
            </a:rPr>
            <a:t>Tillräckligt medvetande hos allmänheten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92D46-2C57-4800-BBCC-DBA423840986}" type="parTrans" cxnId="{3E7D8D2F-A951-4CF2-8583-834D044642CC}">
      <dgm:prSet/>
      <dgm:spPr/>
      <dgm:t>
        <a:bodyPr/>
        <a:lstStyle/>
        <a:p>
          <a:endParaRPr lang="sv-SE"/>
        </a:p>
      </dgm:t>
    </dgm:pt>
    <dgm:pt modelId="{41805314-18E8-49E0-9F0A-DF318203F488}" type="sibTrans" cxnId="{3E7D8D2F-A951-4CF2-8583-834D044642C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endParaRPr lang="sv-SE"/>
        </a:p>
      </dgm:t>
    </dgm:pt>
    <dgm:pt modelId="{FE5BC415-F2B2-4597-A1A4-89BC1CC5120F}">
      <dgm:prSet phldrT="[Text]"/>
      <dgm:spPr/>
      <dgm:t>
        <a:bodyPr/>
        <a:lstStyle/>
        <a:p>
          <a:r>
            <a:rPr lang="sv-SE" dirty="0" smtClean="0">
              <a:latin typeface="Arial" panose="020B0604020202020204" pitchFamily="34" charset="0"/>
              <a:cs typeface="Arial" panose="020B0604020202020204" pitchFamily="34" charset="0"/>
            </a:rPr>
            <a:t>Rätt kompetens hos yrkesfolk och branschaktiva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83CF5-39E6-4989-9BDF-4CEFFCFF83B5}" type="parTrans" cxnId="{8BD83803-EE9F-4C1E-BEA0-1282BAAC522E}">
      <dgm:prSet/>
      <dgm:spPr/>
      <dgm:t>
        <a:bodyPr/>
        <a:lstStyle/>
        <a:p>
          <a:endParaRPr lang="sv-SE"/>
        </a:p>
      </dgm:t>
    </dgm:pt>
    <dgm:pt modelId="{72D98D48-2944-4BE8-8338-4C583082E5B7}" type="sibTrans" cxnId="{8BD83803-EE9F-4C1E-BEA0-1282BAAC522E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endParaRPr lang="sv-SE"/>
        </a:p>
      </dgm:t>
    </dgm:pt>
    <dgm:pt modelId="{AE98DFEA-3FCB-4AF3-B3AB-B48F655D881B}" type="pres">
      <dgm:prSet presAssocID="{DDE0D367-CE0C-43FF-97EA-46DC4EF48D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F5E0E47-9363-4AD7-B267-43080400EA59}" type="pres">
      <dgm:prSet presAssocID="{B2E75177-7B8F-45AB-A736-FC350A03F10A}" presName="centerShape" presStyleLbl="node0" presStyleIdx="0" presStyleCnt="1" custScaleX="134431" custScaleY="127907"/>
      <dgm:spPr/>
      <dgm:t>
        <a:bodyPr/>
        <a:lstStyle/>
        <a:p>
          <a:endParaRPr lang="sv-SE"/>
        </a:p>
      </dgm:t>
    </dgm:pt>
    <dgm:pt modelId="{3428BB78-3775-47C8-839D-344AC9A65847}" type="pres">
      <dgm:prSet presAssocID="{7634AA3A-30CB-43E2-9FC6-0B9BC0FC0B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FC61C72-0681-4CF7-A41B-499EADE63A39}" type="pres">
      <dgm:prSet presAssocID="{7634AA3A-30CB-43E2-9FC6-0B9BC0FC0B01}" presName="dummy" presStyleCnt="0"/>
      <dgm:spPr/>
    </dgm:pt>
    <dgm:pt modelId="{BC2984C9-9B87-429E-BE95-00A5A3563A0A}" type="pres">
      <dgm:prSet presAssocID="{63136302-2E13-46E6-A927-03F44C31CE2D}" presName="sibTrans" presStyleLbl="sibTrans2D1" presStyleIdx="0" presStyleCnt="3"/>
      <dgm:spPr/>
      <dgm:t>
        <a:bodyPr/>
        <a:lstStyle/>
        <a:p>
          <a:endParaRPr lang="sv-SE"/>
        </a:p>
      </dgm:t>
    </dgm:pt>
    <dgm:pt modelId="{0E5E692C-CA98-4545-935A-F4F7FF1B55C8}" type="pres">
      <dgm:prSet presAssocID="{EDC2530C-79F2-4322-835A-E08459C66B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D539F5B-1493-4D1E-88FB-FEDA2F6546BE}" type="pres">
      <dgm:prSet presAssocID="{EDC2530C-79F2-4322-835A-E08459C66B97}" presName="dummy" presStyleCnt="0"/>
      <dgm:spPr/>
    </dgm:pt>
    <dgm:pt modelId="{C49C2958-E1D2-45FD-8072-AA3FE00F828A}" type="pres">
      <dgm:prSet presAssocID="{41805314-18E8-49E0-9F0A-DF318203F488}" presName="sibTrans" presStyleLbl="sibTrans2D1" presStyleIdx="1" presStyleCnt="3" custLinFactNeighborX="-254" custLinFactNeighborY="-687"/>
      <dgm:spPr/>
      <dgm:t>
        <a:bodyPr/>
        <a:lstStyle/>
        <a:p>
          <a:endParaRPr lang="sv-SE"/>
        </a:p>
      </dgm:t>
    </dgm:pt>
    <dgm:pt modelId="{FE586691-F182-46B0-82BF-57A06E2B331A}" type="pres">
      <dgm:prSet presAssocID="{FE5BC415-F2B2-4597-A1A4-89BC1CC512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C5AF59-8F33-43FC-A83E-562F77E0EB63}" type="pres">
      <dgm:prSet presAssocID="{FE5BC415-F2B2-4597-A1A4-89BC1CC5120F}" presName="dummy" presStyleCnt="0"/>
      <dgm:spPr/>
    </dgm:pt>
    <dgm:pt modelId="{C6D2E9E3-5DFE-4218-B714-20A0032F12CA}" type="pres">
      <dgm:prSet presAssocID="{72D98D48-2944-4BE8-8338-4C583082E5B7}" presName="sibTrans" presStyleLbl="sibTrans2D1" presStyleIdx="2" presStyleCnt="3"/>
      <dgm:spPr/>
      <dgm:t>
        <a:bodyPr/>
        <a:lstStyle/>
        <a:p>
          <a:endParaRPr lang="sv-SE"/>
        </a:p>
      </dgm:t>
    </dgm:pt>
  </dgm:ptLst>
  <dgm:cxnLst>
    <dgm:cxn modelId="{32D9081B-04FA-4AD2-BA83-B1712E754AFB}" type="presOf" srcId="{B2E75177-7B8F-45AB-A736-FC350A03F10A}" destId="{2F5E0E47-9363-4AD7-B267-43080400EA59}" srcOrd="0" destOrd="0" presId="urn:microsoft.com/office/officeart/2005/8/layout/radial6"/>
    <dgm:cxn modelId="{C5C97163-0C10-41FA-B54D-61D1CE3B881E}" type="presOf" srcId="{41805314-18E8-49E0-9F0A-DF318203F488}" destId="{C49C2958-E1D2-45FD-8072-AA3FE00F828A}" srcOrd="0" destOrd="0" presId="urn:microsoft.com/office/officeart/2005/8/layout/radial6"/>
    <dgm:cxn modelId="{3E7D8D2F-A951-4CF2-8583-834D044642CC}" srcId="{B2E75177-7B8F-45AB-A736-FC350A03F10A}" destId="{EDC2530C-79F2-4322-835A-E08459C66B97}" srcOrd="1" destOrd="0" parTransId="{93792D46-2C57-4800-BBCC-DBA423840986}" sibTransId="{41805314-18E8-49E0-9F0A-DF318203F488}"/>
    <dgm:cxn modelId="{8AD914D9-420E-4700-B5C0-9B71F4BB4167}" srcId="{DDE0D367-CE0C-43FF-97EA-46DC4EF48DB7}" destId="{B2E75177-7B8F-45AB-A736-FC350A03F10A}" srcOrd="0" destOrd="0" parTransId="{2FBB1925-18EF-4B97-B146-E921C052ABB3}" sibTransId="{DB671244-6814-4203-A886-C5ED0E712C81}"/>
    <dgm:cxn modelId="{A7FA1002-D6D9-4A71-A043-BACABB9342BE}" type="presOf" srcId="{72D98D48-2944-4BE8-8338-4C583082E5B7}" destId="{C6D2E9E3-5DFE-4218-B714-20A0032F12CA}" srcOrd="0" destOrd="0" presId="urn:microsoft.com/office/officeart/2005/8/layout/radial6"/>
    <dgm:cxn modelId="{85FE1AD3-01FF-40E5-B30D-6ECB3300F4E5}" type="presOf" srcId="{EDC2530C-79F2-4322-835A-E08459C66B97}" destId="{0E5E692C-CA98-4545-935A-F4F7FF1B55C8}" srcOrd="0" destOrd="0" presId="urn:microsoft.com/office/officeart/2005/8/layout/radial6"/>
    <dgm:cxn modelId="{C96A2264-6DAE-446F-A34D-AC656F5C9034}" type="presOf" srcId="{FE5BC415-F2B2-4597-A1A4-89BC1CC5120F}" destId="{FE586691-F182-46B0-82BF-57A06E2B331A}" srcOrd="0" destOrd="0" presId="urn:microsoft.com/office/officeart/2005/8/layout/radial6"/>
    <dgm:cxn modelId="{EAB381E8-BECF-43E3-BB93-25E067F59A82}" type="presOf" srcId="{7634AA3A-30CB-43E2-9FC6-0B9BC0FC0B01}" destId="{3428BB78-3775-47C8-839D-344AC9A65847}" srcOrd="0" destOrd="0" presId="urn:microsoft.com/office/officeart/2005/8/layout/radial6"/>
    <dgm:cxn modelId="{FC92C186-B849-439E-B7B9-041F3AF3159D}" type="presOf" srcId="{63136302-2E13-46E6-A927-03F44C31CE2D}" destId="{BC2984C9-9B87-429E-BE95-00A5A3563A0A}" srcOrd="0" destOrd="0" presId="urn:microsoft.com/office/officeart/2005/8/layout/radial6"/>
    <dgm:cxn modelId="{492AAF14-755E-40BF-B32B-C7B95D07228C}" srcId="{B2E75177-7B8F-45AB-A736-FC350A03F10A}" destId="{7634AA3A-30CB-43E2-9FC6-0B9BC0FC0B01}" srcOrd="0" destOrd="0" parTransId="{F6C33A40-377C-4D67-92FF-D0AD9CFAD3CA}" sibTransId="{63136302-2E13-46E6-A927-03F44C31CE2D}"/>
    <dgm:cxn modelId="{8BD83803-EE9F-4C1E-BEA0-1282BAAC522E}" srcId="{B2E75177-7B8F-45AB-A736-FC350A03F10A}" destId="{FE5BC415-F2B2-4597-A1A4-89BC1CC5120F}" srcOrd="2" destOrd="0" parTransId="{2E083CF5-39E6-4989-9BDF-4CEFFCFF83B5}" sibTransId="{72D98D48-2944-4BE8-8338-4C583082E5B7}"/>
    <dgm:cxn modelId="{1A83AC1A-7B12-452D-9F2D-E84F6C06FD82}" type="presOf" srcId="{DDE0D367-CE0C-43FF-97EA-46DC4EF48DB7}" destId="{AE98DFEA-3FCB-4AF3-B3AB-B48F655D881B}" srcOrd="0" destOrd="0" presId="urn:microsoft.com/office/officeart/2005/8/layout/radial6"/>
    <dgm:cxn modelId="{6917269A-4190-4B5F-A170-43063FECCB1B}" type="presParOf" srcId="{AE98DFEA-3FCB-4AF3-B3AB-B48F655D881B}" destId="{2F5E0E47-9363-4AD7-B267-43080400EA59}" srcOrd="0" destOrd="0" presId="urn:microsoft.com/office/officeart/2005/8/layout/radial6"/>
    <dgm:cxn modelId="{5D355E70-B4E9-444B-B9ED-E787315FB2B8}" type="presParOf" srcId="{AE98DFEA-3FCB-4AF3-B3AB-B48F655D881B}" destId="{3428BB78-3775-47C8-839D-344AC9A65847}" srcOrd="1" destOrd="0" presId="urn:microsoft.com/office/officeart/2005/8/layout/radial6"/>
    <dgm:cxn modelId="{42A5A183-7C06-4F94-8A67-311A1C3D0C76}" type="presParOf" srcId="{AE98DFEA-3FCB-4AF3-B3AB-B48F655D881B}" destId="{1FC61C72-0681-4CF7-A41B-499EADE63A39}" srcOrd="2" destOrd="0" presId="urn:microsoft.com/office/officeart/2005/8/layout/radial6"/>
    <dgm:cxn modelId="{3CB53F7D-6335-4CF3-8948-65A8445F8D79}" type="presParOf" srcId="{AE98DFEA-3FCB-4AF3-B3AB-B48F655D881B}" destId="{BC2984C9-9B87-429E-BE95-00A5A3563A0A}" srcOrd="3" destOrd="0" presId="urn:microsoft.com/office/officeart/2005/8/layout/radial6"/>
    <dgm:cxn modelId="{206ED6F2-FD4E-47B2-B43C-85DE50C6CD62}" type="presParOf" srcId="{AE98DFEA-3FCB-4AF3-B3AB-B48F655D881B}" destId="{0E5E692C-CA98-4545-935A-F4F7FF1B55C8}" srcOrd="4" destOrd="0" presId="urn:microsoft.com/office/officeart/2005/8/layout/radial6"/>
    <dgm:cxn modelId="{0CE51857-0FE8-4421-8AB6-266EC8C10609}" type="presParOf" srcId="{AE98DFEA-3FCB-4AF3-B3AB-B48F655D881B}" destId="{9D539F5B-1493-4D1E-88FB-FEDA2F6546BE}" srcOrd="5" destOrd="0" presId="urn:microsoft.com/office/officeart/2005/8/layout/radial6"/>
    <dgm:cxn modelId="{DEEC396F-ABEF-485E-A2A8-A51F0A055F1A}" type="presParOf" srcId="{AE98DFEA-3FCB-4AF3-B3AB-B48F655D881B}" destId="{C49C2958-E1D2-45FD-8072-AA3FE00F828A}" srcOrd="6" destOrd="0" presId="urn:microsoft.com/office/officeart/2005/8/layout/radial6"/>
    <dgm:cxn modelId="{BF0A2B0C-16A5-4552-8D40-358C4F2DCEDA}" type="presParOf" srcId="{AE98DFEA-3FCB-4AF3-B3AB-B48F655D881B}" destId="{FE586691-F182-46B0-82BF-57A06E2B331A}" srcOrd="7" destOrd="0" presId="urn:microsoft.com/office/officeart/2005/8/layout/radial6"/>
    <dgm:cxn modelId="{B4919CD4-DF06-4B49-991A-B30249880394}" type="presParOf" srcId="{AE98DFEA-3FCB-4AF3-B3AB-B48F655D881B}" destId="{4FC5AF59-8F33-43FC-A83E-562F77E0EB63}" srcOrd="8" destOrd="0" presId="urn:microsoft.com/office/officeart/2005/8/layout/radial6"/>
    <dgm:cxn modelId="{8117909C-A997-4EE1-BFDB-37D2891BA78C}" type="presParOf" srcId="{AE98DFEA-3FCB-4AF3-B3AB-B48F655D881B}" destId="{C6D2E9E3-5DFE-4218-B714-20A0032F12C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75030-E8D0-43E9-88A7-F4A4073688CD}">
      <dsp:nvSpPr>
        <dsp:cNvPr id="0" name=""/>
        <dsp:cNvSpPr/>
      </dsp:nvSpPr>
      <dsp:spPr>
        <a:xfrm>
          <a:off x="5159694" y="2062164"/>
          <a:ext cx="2395965" cy="25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28"/>
              </a:lnTo>
              <a:lnTo>
                <a:pt x="2395965" y="128028"/>
              </a:lnTo>
              <a:lnTo>
                <a:pt x="2395965" y="2560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7373D-99DE-48C9-86C0-307471642E74}">
      <dsp:nvSpPr>
        <dsp:cNvPr id="0" name=""/>
        <dsp:cNvSpPr/>
      </dsp:nvSpPr>
      <dsp:spPr>
        <a:xfrm>
          <a:off x="5159694" y="2062164"/>
          <a:ext cx="798655" cy="25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28"/>
              </a:lnTo>
              <a:lnTo>
                <a:pt x="798655" y="128028"/>
              </a:lnTo>
              <a:lnTo>
                <a:pt x="798655" y="2560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19494-528C-42C0-AF0C-D381C8BC9AAD}">
      <dsp:nvSpPr>
        <dsp:cNvPr id="0" name=""/>
        <dsp:cNvSpPr/>
      </dsp:nvSpPr>
      <dsp:spPr>
        <a:xfrm>
          <a:off x="4361038" y="2062164"/>
          <a:ext cx="798655" cy="256057"/>
        </a:xfrm>
        <a:custGeom>
          <a:avLst/>
          <a:gdLst/>
          <a:ahLst/>
          <a:cxnLst/>
          <a:rect l="0" t="0" r="0" b="0"/>
          <a:pathLst>
            <a:path>
              <a:moveTo>
                <a:pt x="798655" y="0"/>
              </a:moveTo>
              <a:lnTo>
                <a:pt x="798655" y="128028"/>
              </a:lnTo>
              <a:lnTo>
                <a:pt x="0" y="128028"/>
              </a:lnTo>
              <a:lnTo>
                <a:pt x="0" y="2560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0ED33-0824-4C70-9306-95DEF5633B22}">
      <dsp:nvSpPr>
        <dsp:cNvPr id="0" name=""/>
        <dsp:cNvSpPr/>
      </dsp:nvSpPr>
      <dsp:spPr>
        <a:xfrm>
          <a:off x="2763728" y="2988848"/>
          <a:ext cx="2157503" cy="25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28"/>
              </a:lnTo>
              <a:lnTo>
                <a:pt x="2157503" y="128028"/>
              </a:lnTo>
              <a:lnTo>
                <a:pt x="2157503" y="2560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F60B3-B044-44CD-83EA-EA4022F22ADA}">
      <dsp:nvSpPr>
        <dsp:cNvPr id="0" name=""/>
        <dsp:cNvSpPr/>
      </dsp:nvSpPr>
      <dsp:spPr>
        <a:xfrm>
          <a:off x="2763728" y="2988848"/>
          <a:ext cx="695616" cy="25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28"/>
              </a:lnTo>
              <a:lnTo>
                <a:pt x="695616" y="128028"/>
              </a:lnTo>
              <a:lnTo>
                <a:pt x="695616" y="2560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D442C-6B8D-4D3D-991D-2D5E3A08C8BD}">
      <dsp:nvSpPr>
        <dsp:cNvPr id="0" name=""/>
        <dsp:cNvSpPr/>
      </dsp:nvSpPr>
      <dsp:spPr>
        <a:xfrm>
          <a:off x="2006652" y="2988848"/>
          <a:ext cx="757076" cy="256057"/>
        </a:xfrm>
        <a:custGeom>
          <a:avLst/>
          <a:gdLst/>
          <a:ahLst/>
          <a:cxnLst/>
          <a:rect l="0" t="0" r="0" b="0"/>
          <a:pathLst>
            <a:path>
              <a:moveTo>
                <a:pt x="757076" y="0"/>
              </a:moveTo>
              <a:lnTo>
                <a:pt x="757076" y="128028"/>
              </a:lnTo>
              <a:lnTo>
                <a:pt x="0" y="128028"/>
              </a:lnTo>
              <a:lnTo>
                <a:pt x="0" y="2560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CDA1D-C1DA-45D9-BBA4-D3663E1AA345}">
      <dsp:nvSpPr>
        <dsp:cNvPr id="0" name=""/>
        <dsp:cNvSpPr/>
      </dsp:nvSpPr>
      <dsp:spPr>
        <a:xfrm>
          <a:off x="580095" y="2988848"/>
          <a:ext cx="2183633" cy="256057"/>
        </a:xfrm>
        <a:custGeom>
          <a:avLst/>
          <a:gdLst/>
          <a:ahLst/>
          <a:cxnLst/>
          <a:rect l="0" t="0" r="0" b="0"/>
          <a:pathLst>
            <a:path>
              <a:moveTo>
                <a:pt x="2183633" y="0"/>
              </a:moveTo>
              <a:lnTo>
                <a:pt x="2183633" y="128028"/>
              </a:lnTo>
              <a:lnTo>
                <a:pt x="0" y="128028"/>
              </a:lnTo>
              <a:lnTo>
                <a:pt x="0" y="2560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F04A-DC63-4D0E-BE99-39F2F12B2183}">
      <dsp:nvSpPr>
        <dsp:cNvPr id="0" name=""/>
        <dsp:cNvSpPr/>
      </dsp:nvSpPr>
      <dsp:spPr>
        <a:xfrm>
          <a:off x="2763728" y="2062164"/>
          <a:ext cx="2395965" cy="256057"/>
        </a:xfrm>
        <a:custGeom>
          <a:avLst/>
          <a:gdLst/>
          <a:ahLst/>
          <a:cxnLst/>
          <a:rect l="0" t="0" r="0" b="0"/>
          <a:pathLst>
            <a:path>
              <a:moveTo>
                <a:pt x="2395965" y="0"/>
              </a:moveTo>
              <a:lnTo>
                <a:pt x="2395965" y="128028"/>
              </a:lnTo>
              <a:lnTo>
                <a:pt x="0" y="128028"/>
              </a:lnTo>
              <a:lnTo>
                <a:pt x="0" y="2560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7B922-4B5F-4F47-9DB9-FA57E3DADD18}">
      <dsp:nvSpPr>
        <dsp:cNvPr id="0" name=""/>
        <dsp:cNvSpPr/>
      </dsp:nvSpPr>
      <dsp:spPr>
        <a:xfrm>
          <a:off x="4550033" y="1452504"/>
          <a:ext cx="1219320" cy="6096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GD</a:t>
          </a:r>
        </a:p>
      </dsp:txBody>
      <dsp:txXfrm>
        <a:off x="4550033" y="1452504"/>
        <a:ext cx="1219320" cy="609660"/>
      </dsp:txXfrm>
    </dsp:sp>
    <dsp:sp modelId="{E4C72F94-CCE9-4DFB-8B9A-13A4F0ED09D4}">
      <dsp:nvSpPr>
        <dsp:cNvPr id="0" name=""/>
        <dsp:cNvSpPr/>
      </dsp:nvSpPr>
      <dsp:spPr>
        <a:xfrm>
          <a:off x="2093101" y="2318222"/>
          <a:ext cx="1341253" cy="6706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Avdelningen för anläggningar</a:t>
          </a:r>
        </a:p>
      </dsp:txBody>
      <dsp:txXfrm>
        <a:off x="2093101" y="2318222"/>
        <a:ext cx="1341253" cy="670626"/>
      </dsp:txXfrm>
    </dsp:sp>
    <dsp:sp modelId="{11202E24-B838-426D-9B2F-0B0ADEB0982B}">
      <dsp:nvSpPr>
        <dsp:cNvPr id="0" name=""/>
        <dsp:cNvSpPr/>
      </dsp:nvSpPr>
      <dsp:spPr>
        <a:xfrm>
          <a:off x="3313" y="3244906"/>
          <a:ext cx="1153562" cy="4704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Regionkontor nord</a:t>
          </a:r>
        </a:p>
      </dsp:txBody>
      <dsp:txXfrm>
        <a:off x="3313" y="3244906"/>
        <a:ext cx="1153562" cy="470481"/>
      </dsp:txXfrm>
    </dsp:sp>
    <dsp:sp modelId="{2719F78A-01BB-4A30-92A7-7D7D3AF3ACFE}">
      <dsp:nvSpPr>
        <dsp:cNvPr id="0" name=""/>
        <dsp:cNvSpPr/>
      </dsp:nvSpPr>
      <dsp:spPr>
        <a:xfrm>
          <a:off x="1412934" y="3244906"/>
          <a:ext cx="1187435" cy="480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Regionkontor öst</a:t>
          </a:r>
        </a:p>
      </dsp:txBody>
      <dsp:txXfrm>
        <a:off x="1412934" y="3244906"/>
        <a:ext cx="1187435" cy="480967"/>
      </dsp:txXfrm>
    </dsp:sp>
    <dsp:sp modelId="{7E917AB0-373A-4A5C-AE25-B6D20E0DBF4E}">
      <dsp:nvSpPr>
        <dsp:cNvPr id="0" name=""/>
        <dsp:cNvSpPr/>
      </dsp:nvSpPr>
      <dsp:spPr>
        <a:xfrm>
          <a:off x="2856427" y="3244906"/>
          <a:ext cx="1205835" cy="4764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Regionkontor väst</a:t>
          </a:r>
        </a:p>
      </dsp:txBody>
      <dsp:txXfrm>
        <a:off x="2856427" y="3244906"/>
        <a:ext cx="1205835" cy="476437"/>
      </dsp:txXfrm>
    </dsp:sp>
    <dsp:sp modelId="{7EE1A613-F4E9-47C6-8875-9A9C1900C76F}">
      <dsp:nvSpPr>
        <dsp:cNvPr id="0" name=""/>
        <dsp:cNvSpPr/>
      </dsp:nvSpPr>
      <dsp:spPr>
        <a:xfrm>
          <a:off x="4318319" y="3244906"/>
          <a:ext cx="1205823" cy="4996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Regionkontor syd</a:t>
          </a:r>
        </a:p>
      </dsp:txBody>
      <dsp:txXfrm>
        <a:off x="4318319" y="3244906"/>
        <a:ext cx="1205823" cy="499616"/>
      </dsp:txXfrm>
    </dsp:sp>
    <dsp:sp modelId="{4DBD92B4-66CF-4CE0-BBC3-A48D2F993A02}">
      <dsp:nvSpPr>
        <dsp:cNvPr id="0" name=""/>
        <dsp:cNvSpPr/>
      </dsp:nvSpPr>
      <dsp:spPr>
        <a:xfrm>
          <a:off x="3690412" y="2318222"/>
          <a:ext cx="1341253" cy="6706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Avdelningen för produkter</a:t>
          </a:r>
        </a:p>
      </dsp:txBody>
      <dsp:txXfrm>
        <a:off x="3690412" y="2318222"/>
        <a:ext cx="1341253" cy="670626"/>
      </dsp:txXfrm>
    </dsp:sp>
    <dsp:sp modelId="{63FD051A-D3BE-416E-ACA8-3ED6BDA4410A}">
      <dsp:nvSpPr>
        <dsp:cNvPr id="0" name=""/>
        <dsp:cNvSpPr/>
      </dsp:nvSpPr>
      <dsp:spPr>
        <a:xfrm>
          <a:off x="5287722" y="2318222"/>
          <a:ext cx="1341253" cy="6706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Avdelningen för analys</a:t>
          </a:r>
        </a:p>
      </dsp:txBody>
      <dsp:txXfrm>
        <a:off x="5287722" y="2318222"/>
        <a:ext cx="1341253" cy="670626"/>
      </dsp:txXfrm>
    </dsp:sp>
    <dsp:sp modelId="{977BF8EE-B224-4AF3-B788-68291B8C76A1}">
      <dsp:nvSpPr>
        <dsp:cNvPr id="0" name=""/>
        <dsp:cNvSpPr/>
      </dsp:nvSpPr>
      <dsp:spPr>
        <a:xfrm>
          <a:off x="6885033" y="2318222"/>
          <a:ext cx="1341253" cy="6706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Avdelningen för verksamhetsstöd</a:t>
          </a:r>
        </a:p>
      </dsp:txBody>
      <dsp:txXfrm>
        <a:off x="6885033" y="2318222"/>
        <a:ext cx="1341253" cy="670626"/>
      </dsp:txXfrm>
    </dsp:sp>
    <dsp:sp modelId="{3E059BBB-B311-4765-B833-0CD4E32DEE6F}">
      <dsp:nvSpPr>
        <dsp:cNvPr id="0" name=""/>
        <dsp:cNvSpPr/>
      </dsp:nvSpPr>
      <dsp:spPr>
        <a:xfrm>
          <a:off x="6225636" y="1525468"/>
          <a:ext cx="1331583" cy="535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Elsäkerhetsrådet</a:t>
          </a:r>
        </a:p>
      </dsp:txBody>
      <dsp:txXfrm>
        <a:off x="6225636" y="1525468"/>
        <a:ext cx="1331583" cy="53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2E9E3-5DFE-4218-B714-20A0032F12CA}">
      <dsp:nvSpPr>
        <dsp:cNvPr id="0" name=""/>
        <dsp:cNvSpPr/>
      </dsp:nvSpPr>
      <dsp:spPr>
        <a:xfrm>
          <a:off x="1326000" y="584260"/>
          <a:ext cx="3889730" cy="3889730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9C2958-E1D2-45FD-8072-AA3FE00F828A}">
      <dsp:nvSpPr>
        <dsp:cNvPr id="0" name=""/>
        <dsp:cNvSpPr/>
      </dsp:nvSpPr>
      <dsp:spPr>
        <a:xfrm>
          <a:off x="1316120" y="557538"/>
          <a:ext cx="3889730" cy="3889730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2984C9-9B87-429E-BE95-00A5A3563A0A}">
      <dsp:nvSpPr>
        <dsp:cNvPr id="0" name=""/>
        <dsp:cNvSpPr/>
      </dsp:nvSpPr>
      <dsp:spPr>
        <a:xfrm>
          <a:off x="1326000" y="584260"/>
          <a:ext cx="3889730" cy="3889730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5E0E47-9363-4AD7-B267-43080400EA59}">
      <dsp:nvSpPr>
        <dsp:cNvPr id="0" name=""/>
        <dsp:cNvSpPr/>
      </dsp:nvSpPr>
      <dsp:spPr>
        <a:xfrm>
          <a:off x="2066398" y="1383112"/>
          <a:ext cx="2408934" cy="2292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Trygg och störningsfri el</a:t>
          </a:r>
          <a:endParaRPr lang="sv-SE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9178" y="1718772"/>
        <a:ext cx="1703374" cy="1620707"/>
      </dsp:txXfrm>
    </dsp:sp>
    <dsp:sp modelId="{3428BB78-3775-47C8-839D-344AC9A65847}">
      <dsp:nvSpPr>
        <dsp:cNvPr id="0" name=""/>
        <dsp:cNvSpPr/>
      </dsp:nvSpPr>
      <dsp:spPr>
        <a:xfrm>
          <a:off x="2643683" y="2235"/>
          <a:ext cx="1254364" cy="12543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Säkra och fungerande anläggningar och produkter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380" y="185932"/>
        <a:ext cx="886970" cy="886970"/>
      </dsp:txXfrm>
    </dsp:sp>
    <dsp:sp modelId="{0E5E692C-CA98-4545-935A-F4F7FF1B55C8}">
      <dsp:nvSpPr>
        <dsp:cNvPr id="0" name=""/>
        <dsp:cNvSpPr/>
      </dsp:nvSpPr>
      <dsp:spPr>
        <a:xfrm>
          <a:off x="4288879" y="2851798"/>
          <a:ext cx="1254364" cy="12543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Tillräckligt medvetande hos allmänheten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2576" y="3035495"/>
        <a:ext cx="886970" cy="886970"/>
      </dsp:txXfrm>
    </dsp:sp>
    <dsp:sp modelId="{FE586691-F182-46B0-82BF-57A06E2B331A}">
      <dsp:nvSpPr>
        <dsp:cNvPr id="0" name=""/>
        <dsp:cNvSpPr/>
      </dsp:nvSpPr>
      <dsp:spPr>
        <a:xfrm>
          <a:off x="998487" y="2851798"/>
          <a:ext cx="1254364" cy="12543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Rätt kompetens hos yrkesfolk och branschaktiva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2184" y="3035495"/>
        <a:ext cx="886970" cy="886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B2B39-CA7A-4B42-94C3-11C87A29A9E5}" type="datetimeFigureOut">
              <a:rPr lang="sv-SE" smtClean="0"/>
              <a:t>2020-04-15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EF1A0-D6EE-4499-ADC2-03448B40174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78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D9D1E-8C41-44A7-A28C-1701ECD46EFD}" type="datetimeFigureOut">
              <a:rPr lang="sv-SE" smtClean="0"/>
              <a:t>2020-04-15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7FBE-DFBB-425A-A0C1-571374FB3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05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Four</a:t>
            </a:r>
            <a:r>
              <a:rPr lang="sv-SE" dirty="0" smtClean="0"/>
              <a:t> regions – </a:t>
            </a:r>
            <a:r>
              <a:rPr lang="sv-SE" dirty="0" err="1" smtClean="0"/>
              <a:t>office</a:t>
            </a:r>
            <a:r>
              <a:rPr lang="sv-SE" dirty="0" smtClean="0"/>
              <a:t> in Stockholm, Hässleholm,</a:t>
            </a:r>
            <a:r>
              <a:rPr lang="sv-SE" baseline="0" dirty="0" smtClean="0"/>
              <a:t> Umeå and </a:t>
            </a:r>
            <a:r>
              <a:rPr lang="sv-SE" baseline="0" dirty="0" err="1" smtClean="0"/>
              <a:t>main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office</a:t>
            </a:r>
            <a:r>
              <a:rPr lang="sv-SE" baseline="0" dirty="0" smtClean="0"/>
              <a:t> in Kristinehamn. 55 </a:t>
            </a:r>
            <a:r>
              <a:rPr lang="sv-SE" baseline="0" dirty="0" err="1" smtClean="0"/>
              <a:t>people</a:t>
            </a:r>
            <a:r>
              <a:rPr lang="sv-SE" baseline="0" dirty="0" smtClean="0"/>
              <a:t> – all </a:t>
            </a:r>
            <a:r>
              <a:rPr lang="sv-SE" baseline="0" dirty="0" err="1" smtClean="0"/>
              <a:t>communicators</a:t>
            </a:r>
            <a:r>
              <a:rPr lang="sv-SE" baseline="0" dirty="0" smtClean="0"/>
              <a:t> - </a:t>
            </a:r>
            <a:r>
              <a:rPr lang="sv-SE" baseline="0" dirty="0" err="1" smtClean="0"/>
              <a:t>communication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of the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tools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daily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in order to get </a:t>
            </a:r>
            <a:r>
              <a:rPr lang="sv-SE" baseline="0" dirty="0" err="1" smtClean="0"/>
              <a:t>people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aware</a:t>
            </a:r>
            <a:r>
              <a:rPr lang="sv-SE" baseline="0" dirty="0" smtClean="0"/>
              <a:t> of </a:t>
            </a:r>
            <a:r>
              <a:rPr lang="sv-SE" baseline="0" dirty="0" err="1" smtClean="0"/>
              <a:t>electrical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safety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issues</a:t>
            </a:r>
            <a:r>
              <a:rPr lang="sv-SE" baseline="0" dirty="0" smtClean="0"/>
              <a:t>.</a:t>
            </a:r>
            <a:endParaRPr lang="sv-SE" dirty="0" smtClean="0"/>
          </a:p>
          <a:p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departments</a:t>
            </a:r>
            <a:r>
              <a:rPr lang="sv-SE" baseline="0" dirty="0" smtClean="0"/>
              <a:t>- </a:t>
            </a:r>
            <a:r>
              <a:rPr lang="sv-SE" baseline="0" dirty="0" err="1" smtClean="0"/>
              <a:t>Electrical</a:t>
            </a:r>
            <a:r>
              <a:rPr lang="sv-SE" baseline="0" dirty="0" smtClean="0"/>
              <a:t> plants, </a:t>
            </a:r>
            <a:r>
              <a:rPr lang="sv-SE" baseline="0" dirty="0" err="1" smtClean="0"/>
              <a:t>Electrical</a:t>
            </a:r>
            <a:r>
              <a:rPr lang="sv-SE" baseline="0" dirty="0" smtClean="0"/>
              <a:t> Products, </a:t>
            </a:r>
            <a:r>
              <a:rPr lang="sv-SE" baseline="0" dirty="0" err="1" smtClean="0"/>
              <a:t>Analyzes</a:t>
            </a:r>
            <a:r>
              <a:rPr lang="sv-SE" baseline="0" dirty="0" smtClean="0"/>
              <a:t> and Administrative Support.</a:t>
            </a:r>
          </a:p>
          <a:p>
            <a:r>
              <a:rPr lang="sv-SE" baseline="0" dirty="0" err="1" smtClean="0"/>
              <a:t>Four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people</a:t>
            </a:r>
            <a:r>
              <a:rPr lang="sv-SE" baseline="0" dirty="0" smtClean="0"/>
              <a:t> at the </a:t>
            </a:r>
            <a:r>
              <a:rPr lang="sv-SE" baseline="0" dirty="0" err="1" smtClean="0"/>
              <a:t>communications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unit</a:t>
            </a:r>
            <a:r>
              <a:rPr lang="sv-SE" baseline="0" dirty="0" smtClean="0"/>
              <a:t> – Camilla, Elisabet, Sandra and </a:t>
            </a:r>
            <a:r>
              <a:rPr lang="sv-SE" baseline="0" dirty="0" err="1" smtClean="0"/>
              <a:t>mee</a:t>
            </a:r>
            <a:r>
              <a:rPr lang="sv-SE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I </a:t>
            </a:r>
            <a:r>
              <a:rPr lang="sv-SE" baseline="0" dirty="0" err="1" smtClean="0"/>
              <a:t>am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communications</a:t>
            </a:r>
            <a:r>
              <a:rPr lang="sv-SE" baseline="0" dirty="0" smtClean="0"/>
              <a:t> manager and a </a:t>
            </a:r>
            <a:r>
              <a:rPr lang="sv-SE" baseline="0" dirty="0" err="1" smtClean="0"/>
              <a:t>member</a:t>
            </a:r>
            <a:r>
              <a:rPr lang="sv-SE" baseline="0" dirty="0" smtClean="0"/>
              <a:t> of the </a:t>
            </a:r>
            <a:r>
              <a:rPr lang="sv-SE" baseline="0" dirty="0" err="1" smtClean="0"/>
              <a:t>directorate</a:t>
            </a:r>
            <a:r>
              <a:rPr lang="sv-SE" baseline="0" dirty="0" smtClean="0"/>
              <a:t> at Elsäkerhetsverket.</a:t>
            </a:r>
            <a:br>
              <a:rPr lang="sv-SE" baseline="0" dirty="0" smtClean="0"/>
            </a:b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B7FBE-DFBB-425A-A0C1-571374FB360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96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32BAAC4-EE8B-9E49-A1BB-E71728590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43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726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28651" y="2098800"/>
            <a:ext cx="3826391" cy="3859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2400"/>
            </a:lvl1pPr>
            <a:lvl2pPr>
              <a:lnSpc>
                <a:spcPct val="100000"/>
              </a:lnSpc>
              <a:spcBef>
                <a:spcPts val="1600"/>
              </a:spcBef>
              <a:defRPr sz="2000"/>
            </a:lvl2pPr>
            <a:lvl3pPr>
              <a:lnSpc>
                <a:spcPct val="100000"/>
              </a:lnSpc>
              <a:spcBef>
                <a:spcPts val="1600"/>
              </a:spcBef>
              <a:defRPr sz="1800"/>
            </a:lvl3pPr>
            <a:lvl4pPr>
              <a:lnSpc>
                <a:spcPct val="100000"/>
              </a:lnSpc>
              <a:spcBef>
                <a:spcPts val="1600"/>
              </a:spcBef>
              <a:defRPr sz="1600"/>
            </a:lvl4pPr>
            <a:lvl5pPr>
              <a:lnSpc>
                <a:spcPct val="10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688959" y="2098799"/>
            <a:ext cx="3826391" cy="3859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2400"/>
            </a:lvl1pPr>
            <a:lvl2pPr>
              <a:lnSpc>
                <a:spcPct val="100000"/>
              </a:lnSpc>
              <a:spcBef>
                <a:spcPts val="1600"/>
              </a:spcBef>
              <a:defRPr sz="2000"/>
            </a:lvl2pPr>
            <a:lvl3pPr>
              <a:lnSpc>
                <a:spcPct val="100000"/>
              </a:lnSpc>
              <a:spcBef>
                <a:spcPts val="1600"/>
              </a:spcBef>
              <a:defRPr sz="1800"/>
            </a:lvl3pPr>
            <a:lvl4pPr>
              <a:lnSpc>
                <a:spcPct val="100000"/>
              </a:lnSpc>
              <a:spcBef>
                <a:spcPts val="1600"/>
              </a:spcBef>
              <a:defRPr sz="1600"/>
            </a:lvl4pPr>
            <a:lvl5pPr>
              <a:lnSpc>
                <a:spcPct val="10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579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825CAAA3-DE4C-F440-99AE-56148E04CCF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04000" y="0"/>
            <a:ext cx="3240000" cy="63430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2260" y="1150712"/>
            <a:ext cx="4819480" cy="21666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1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24072"/>
            <a:ext cx="45582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13E6A39C-C5FC-0C4A-9F13-C74CDFFBD7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04000" y="0"/>
            <a:ext cx="3240000" cy="63430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260" y="1150712"/>
            <a:ext cx="4819480" cy="21666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61600"/>
            <a:ext cx="5053396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294CFB06-54A4-344D-8DA0-71DC0411D19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04000" y="0"/>
            <a:ext cx="3240000" cy="63430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8650" y="2098800"/>
            <a:ext cx="4557713" cy="3859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2400"/>
            </a:lvl1pPr>
            <a:lvl2pPr>
              <a:lnSpc>
                <a:spcPct val="100000"/>
              </a:lnSpc>
              <a:spcBef>
                <a:spcPts val="1600"/>
              </a:spcBef>
              <a:defRPr sz="2000"/>
            </a:lvl2pPr>
            <a:lvl3pPr>
              <a:lnSpc>
                <a:spcPct val="100000"/>
              </a:lnSpc>
              <a:spcBef>
                <a:spcPts val="1600"/>
              </a:spcBef>
              <a:defRPr sz="1800"/>
            </a:lvl3pPr>
            <a:lvl4pPr>
              <a:lnSpc>
                <a:spcPct val="100000"/>
              </a:lnSpc>
              <a:spcBef>
                <a:spcPts val="1600"/>
              </a:spcBef>
              <a:defRPr sz="1600"/>
            </a:lvl4pPr>
            <a:lvl5pPr>
              <a:lnSpc>
                <a:spcPct val="10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482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ven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3">
            <a:extLst>
              <a:ext uri="{FF2B5EF4-FFF2-40B4-BE49-F238E27FC236}">
                <a16:creationId xmlns:a16="http://schemas.microsoft.com/office/drawing/2014/main" id="{D244F547-D513-8D40-8492-8A3B186C9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39" y="3851783"/>
            <a:ext cx="7772400" cy="1440000"/>
          </a:xfrm>
          <a:prstGeom prst="rect">
            <a:avLst/>
          </a:prstGeom>
        </p:spPr>
        <p:txBody>
          <a:bodyPr vert="horz" anchor="t" anchorCtr="1"/>
          <a:lstStyle/>
          <a:p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E7521BE-9E38-8A4D-8ED4-D5AB16198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9" y="1550741"/>
            <a:ext cx="7920000" cy="9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C47A77B-3036-1D41-BD0C-51FC0158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39" y="3851783"/>
            <a:ext cx="7772400" cy="1440000"/>
          </a:xfrm>
          <a:prstGeom prst="rect">
            <a:avLst/>
          </a:prstGeom>
        </p:spPr>
        <p:txBody>
          <a:bodyPr vert="horz" anchor="t" anchorCtr="1"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CAC69E-A312-F341-BFAF-B5629C2175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9" y="1269581"/>
            <a:ext cx="7920000" cy="15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8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A8BCD527-64E8-A64E-A996-77F4A8CA7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43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C47A77B-3036-1D41-BD0C-51FC0158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31524"/>
            <a:ext cx="7772400" cy="1187946"/>
          </a:xfrm>
          <a:prstGeom prst="rect">
            <a:avLst/>
          </a:prstGeom>
        </p:spPr>
        <p:txBody>
          <a:bodyPr vert="horz" anchor="t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F8A8557-BD2F-BE4C-A41F-942DED49B4BD}"/>
              </a:ext>
            </a:extLst>
          </p:cNvPr>
          <p:cNvSpPr/>
          <p:nvPr userDrawn="1"/>
        </p:nvSpPr>
        <p:spPr>
          <a:xfrm>
            <a:off x="0" y="6343046"/>
            <a:ext cx="9144000" cy="58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15DA61-66FF-4145-9D96-A00C23179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4" y="6483363"/>
            <a:ext cx="2415600" cy="304366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85812" y="6343046"/>
            <a:ext cx="3732212" cy="585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29447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6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8651" y="2098800"/>
            <a:ext cx="7886700" cy="38592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2400"/>
            </a:lvl1pPr>
            <a:lvl2pPr>
              <a:lnSpc>
                <a:spcPct val="100000"/>
              </a:lnSpc>
              <a:spcBef>
                <a:spcPts val="1600"/>
              </a:spcBef>
              <a:defRPr sz="2000"/>
            </a:lvl2pPr>
            <a:lvl3pPr>
              <a:lnSpc>
                <a:spcPct val="100000"/>
              </a:lnSpc>
              <a:spcBef>
                <a:spcPts val="1600"/>
              </a:spcBef>
              <a:defRPr sz="1800"/>
            </a:lvl3pPr>
            <a:lvl4pPr>
              <a:lnSpc>
                <a:spcPct val="100000"/>
              </a:lnSpc>
              <a:spcBef>
                <a:spcPts val="1600"/>
              </a:spcBef>
              <a:defRPr sz="1600"/>
            </a:lvl4pPr>
            <a:lvl5pPr>
              <a:lnSpc>
                <a:spcPct val="10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05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7B1B710-DC5D-924F-94F0-A478964008F1}"/>
              </a:ext>
            </a:extLst>
          </p:cNvPr>
          <p:cNvSpPr/>
          <p:nvPr userDrawn="1"/>
        </p:nvSpPr>
        <p:spPr>
          <a:xfrm>
            <a:off x="0" y="6343046"/>
            <a:ext cx="9144000" cy="58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A7D1ACA-9106-6D48-96F0-99036CE0D5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4" y="6483363"/>
            <a:ext cx="2415600" cy="304366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185812" y="6343046"/>
            <a:ext cx="3732212" cy="585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85644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61" r:id="rId3"/>
    <p:sldLayoutId id="2147483662" r:id="rId4"/>
    <p:sldLayoutId id="2147483686" r:id="rId5"/>
    <p:sldLayoutId id="2147483677" r:id="rId6"/>
    <p:sldLayoutId id="214748367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7B1B710-DC5D-924F-94F0-A478964008F1}"/>
              </a:ext>
            </a:extLst>
          </p:cNvPr>
          <p:cNvSpPr/>
          <p:nvPr userDrawn="1"/>
        </p:nvSpPr>
        <p:spPr>
          <a:xfrm>
            <a:off x="0" y="6343046"/>
            <a:ext cx="9144000" cy="58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A7D1ACA-9106-6D48-96F0-99036CE0D5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4" y="6483363"/>
            <a:ext cx="2415600" cy="30436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185812" y="6343046"/>
            <a:ext cx="3732212" cy="585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 b="1" dirty="0" smtClean="0"/>
              <a:t>Förnamn Efternamn</a:t>
            </a:r>
            <a:r>
              <a:rPr lang="sv-SE" sz="800" dirty="0" smtClean="0"/>
              <a:t/>
            </a:r>
            <a:br>
              <a:rPr lang="sv-SE" sz="800" dirty="0" smtClean="0"/>
            </a:br>
            <a:r>
              <a:rPr lang="sv-SE" sz="800" dirty="0" smtClean="0"/>
              <a:t>Datum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58007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F24C3-E444-A146-A209-A30D24431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000" dirty="0" smtClean="0"/>
              <a:t>TRYGG OCH STÖRNINGSFRI EL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45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5275350" cy="1325563"/>
          </a:xfrm>
        </p:spPr>
        <p:txBody>
          <a:bodyPr/>
          <a:lstStyle/>
          <a:p>
            <a:pPr algn="l">
              <a:lnSpc>
                <a:spcPts val="3800"/>
              </a:lnSpc>
            </a:pPr>
            <a:r>
              <a:rPr lang="sv-SE" sz="3400" dirty="0"/>
              <a:t>Tillsyn </a:t>
            </a:r>
            <a:r>
              <a:rPr lang="sv-SE" sz="3400" dirty="0" smtClean="0"/>
              <a:t>anläggningar 2019</a:t>
            </a:r>
            <a:endParaRPr lang="sv-SE" sz="3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50908" y="1348031"/>
            <a:ext cx="5253092" cy="3859213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562 </a:t>
            </a:r>
            <a:r>
              <a:rPr lang="sv-SE" dirty="0"/>
              <a:t>tillsynsärenden</a:t>
            </a:r>
          </a:p>
          <a:p>
            <a:r>
              <a:rPr lang="sv-SE" dirty="0" smtClean="0"/>
              <a:t>87 </a:t>
            </a:r>
            <a:r>
              <a:rPr lang="sv-SE" dirty="0"/>
              <a:t>ärenden innehöll föreläggande om att åtgärda </a:t>
            </a:r>
            <a:r>
              <a:rPr lang="sv-SE" dirty="0" smtClean="0"/>
              <a:t>brister.</a:t>
            </a:r>
          </a:p>
          <a:p>
            <a:r>
              <a:rPr lang="sv-SE" dirty="0" smtClean="0"/>
              <a:t>fortsatt tillsynsprojekt inom hotell och pensionat samt tillsyn av elsäkerhet bland skolor och förskolor.</a:t>
            </a:r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"/>
          <a:stretch/>
        </p:blipFill>
        <p:spPr/>
      </p:pic>
    </p:spTree>
    <p:extLst>
      <p:ext uri="{BB962C8B-B14F-4D97-AF65-F5344CB8AC3E}">
        <p14:creationId xmlns:p14="http://schemas.microsoft.com/office/powerpoint/2010/main" val="7901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301" y="561600"/>
            <a:ext cx="5859995" cy="1325563"/>
          </a:xfrm>
        </p:spPr>
        <p:txBody>
          <a:bodyPr/>
          <a:lstStyle/>
          <a:p>
            <a:pPr algn="l"/>
            <a:r>
              <a:rPr lang="sv-SE" dirty="0" smtClean="0"/>
              <a:t>Tillsyn elinstallatörer och elinstallationsföretag 2019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1802467"/>
            <a:ext cx="5156133" cy="3859213"/>
          </a:xfrm>
        </p:spPr>
        <p:txBody>
          <a:bodyPr/>
          <a:lstStyle/>
          <a:p>
            <a:r>
              <a:rPr lang="sv-SE" dirty="0"/>
              <a:t>metodutveckling för effektiv tillsyn av </a:t>
            </a:r>
            <a:r>
              <a:rPr lang="sv-SE" dirty="0" smtClean="0"/>
              <a:t>elinstallationsföretag</a:t>
            </a:r>
          </a:p>
          <a:p>
            <a:r>
              <a:rPr lang="sv-SE" dirty="0" smtClean="0"/>
              <a:t>313 ärenden om tillsyn av elinstallationsföretag har handlagts</a:t>
            </a:r>
          </a:p>
          <a:p>
            <a:r>
              <a:rPr lang="sv-SE" dirty="0"/>
              <a:t>f</a:t>
            </a:r>
            <a:r>
              <a:rPr lang="sv-SE" dirty="0" smtClean="0"/>
              <a:t>okusområdet Elsäkerhet i bostäder har avslutats under året. 122 besiktningar av småhus har genomförts och data från branschen har samlats in.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58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/>
              <a:t>Tillsyn av elektrisk materiel </a:t>
            </a:r>
            <a:r>
              <a:rPr lang="sv-SE" dirty="0" smtClean="0"/>
              <a:t>2019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1730500"/>
            <a:ext cx="5275350" cy="3859213"/>
          </a:xfrm>
        </p:spPr>
        <p:txBody>
          <a:bodyPr/>
          <a:lstStyle/>
          <a:p>
            <a:r>
              <a:rPr lang="sv-SE" sz="2300" dirty="0" smtClean="0"/>
              <a:t>435 </a:t>
            </a:r>
            <a:r>
              <a:rPr lang="sv-SE" sz="2300" dirty="0"/>
              <a:t>marknadskontrollerade </a:t>
            </a:r>
            <a:r>
              <a:rPr lang="sv-SE" sz="2300" dirty="0" smtClean="0"/>
              <a:t>produkter</a:t>
            </a:r>
            <a:endParaRPr lang="sv-SE" sz="2300" dirty="0"/>
          </a:p>
          <a:p>
            <a:r>
              <a:rPr lang="sv-SE" sz="2300" dirty="0" smtClean="0"/>
              <a:t>totalt 222 försäljningsförbud varav 5 återkallade från konsument</a:t>
            </a:r>
            <a:endParaRPr lang="sv-SE" sz="2300" dirty="0"/>
          </a:p>
          <a:p>
            <a:r>
              <a:rPr lang="sv-SE" sz="2300" dirty="0"/>
              <a:t>p</a:t>
            </a:r>
            <a:r>
              <a:rPr lang="sv-SE" sz="2300" dirty="0" smtClean="0"/>
              <a:t>rivatimport och dess faror, samarbete med Sveriges konsumenter</a:t>
            </a:r>
          </a:p>
          <a:p>
            <a:r>
              <a:rPr lang="sv-SE" sz="2300" dirty="0"/>
              <a:t>s</a:t>
            </a:r>
            <a:r>
              <a:rPr lang="sv-SE" sz="2300" dirty="0" smtClean="0"/>
              <a:t>ystemtillsyn av importörer, EU-projekt med tillsyn av batterier och laddare, granskning av profilprodukter</a:t>
            </a:r>
            <a:endParaRPr lang="sv-SE" sz="2300" dirty="0"/>
          </a:p>
          <a:p>
            <a:endParaRPr lang="sv-SE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"/>
          <a:stretch/>
        </p:blipFill>
        <p:spPr/>
      </p:pic>
    </p:spTree>
    <p:extLst>
      <p:ext uri="{BB962C8B-B14F-4D97-AF65-F5344CB8AC3E}">
        <p14:creationId xmlns:p14="http://schemas.microsoft.com/office/powerpoint/2010/main" val="12344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 smtClean="0"/>
              <a:t>Auktorisation och drifttillstånd 2019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1810043"/>
            <a:ext cx="5275350" cy="3859213"/>
          </a:xfrm>
        </p:spPr>
        <p:txBody>
          <a:bodyPr/>
          <a:lstStyle/>
          <a:p>
            <a:r>
              <a:rPr lang="sv-SE" dirty="0" smtClean="0"/>
              <a:t> </a:t>
            </a:r>
            <a:r>
              <a:rPr lang="sv-SE" dirty="0"/>
              <a:t>44 </a:t>
            </a:r>
            <a:r>
              <a:rPr lang="sv-SE" dirty="0" smtClean="0"/>
              <a:t>700 auktoriserade elinstallatörer</a:t>
            </a:r>
          </a:p>
          <a:p>
            <a:r>
              <a:rPr lang="sv-SE" dirty="0" smtClean="0"/>
              <a:t>1 141 auktorisationsansökningar och 969 blev beviljade</a:t>
            </a:r>
          </a:p>
          <a:p>
            <a:r>
              <a:rPr lang="sv-SE" dirty="0" smtClean="0"/>
              <a:t>12 400 företag finns i </a:t>
            </a:r>
            <a:r>
              <a:rPr lang="sv-SE" dirty="0"/>
              <a:t>registret</a:t>
            </a:r>
          </a:p>
          <a:p>
            <a:r>
              <a:rPr lang="sv-SE" dirty="0" smtClean="0"/>
              <a:t>1 460 </a:t>
            </a:r>
            <a:r>
              <a:rPr lang="sv-SE" dirty="0"/>
              <a:t>nyregistreringar av elinstallationsföretag </a:t>
            </a:r>
          </a:p>
          <a:p>
            <a:r>
              <a:rPr lang="sv-SE" dirty="0" smtClean="0"/>
              <a:t>37 </a:t>
            </a:r>
            <a:r>
              <a:rPr lang="sv-SE" dirty="0"/>
              <a:t>avslutade ärenden om drifttillstånd.</a:t>
            </a: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3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/>
              <a:t>Elolyckor </a:t>
            </a:r>
            <a:r>
              <a:rPr lang="sv-SE" dirty="0" smtClean="0"/>
              <a:t>2019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1540000"/>
            <a:ext cx="5094817" cy="3859213"/>
          </a:xfrm>
        </p:spPr>
        <p:txBody>
          <a:bodyPr/>
          <a:lstStyle/>
          <a:p>
            <a:r>
              <a:rPr lang="sv-SE" dirty="0" smtClean="0"/>
              <a:t>526 </a:t>
            </a:r>
            <a:r>
              <a:rPr lang="sv-SE" dirty="0"/>
              <a:t>elolycksfall och </a:t>
            </a:r>
            <a:r>
              <a:rPr lang="sv-SE" dirty="0" smtClean="0"/>
              <a:t>303 </a:t>
            </a:r>
            <a:r>
              <a:rPr lang="sv-SE" dirty="0"/>
              <a:t>tillbud har kommit till myndighetens </a:t>
            </a:r>
            <a:r>
              <a:rPr lang="sv-SE" dirty="0" smtClean="0"/>
              <a:t>kännedom</a:t>
            </a:r>
            <a:endParaRPr lang="sv-SE" dirty="0"/>
          </a:p>
          <a:p>
            <a:r>
              <a:rPr lang="sv-SE" dirty="0"/>
              <a:t>d</a:t>
            </a:r>
            <a:r>
              <a:rPr lang="sv-SE" dirty="0" smtClean="0"/>
              <a:t>et </a:t>
            </a:r>
            <a:r>
              <a:rPr lang="sv-SE" dirty="0"/>
              <a:t>inträffade </a:t>
            </a:r>
            <a:r>
              <a:rPr lang="sv-SE" dirty="0" smtClean="0"/>
              <a:t>3 elolyckor </a:t>
            </a:r>
            <a:r>
              <a:rPr lang="sv-SE" dirty="0"/>
              <a:t>med dödlig </a:t>
            </a:r>
            <a:r>
              <a:rPr lang="sv-SE" dirty="0" smtClean="0"/>
              <a:t>utgång</a:t>
            </a:r>
          </a:p>
          <a:p>
            <a:r>
              <a:rPr lang="sv-SE" dirty="0"/>
              <a:t>u</a:t>
            </a:r>
            <a:r>
              <a:rPr lang="sv-SE" dirty="0" smtClean="0"/>
              <a:t>nder 2019 har ett utvecklingsarbete påbörjats för att med hjälp av handläggningsrutiner och metodstöd säkra ärendehanteringens kvalitet.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42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/>
              <a:t>Information </a:t>
            </a:r>
            <a:r>
              <a:rPr lang="sv-SE" dirty="0" smtClean="0"/>
              <a:t>2019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1386530"/>
            <a:ext cx="5197384" cy="3859213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sv-SE" sz="1800" dirty="0"/>
              <a:t>n</a:t>
            </a:r>
            <a:r>
              <a:rPr lang="sv-SE" sz="1800" dirty="0" smtClean="0"/>
              <a:t>yhetsbrevet Aktuellt och nyhetsbrev till elinstallatörer slogs samman 2019, totalt </a:t>
            </a:r>
            <a:br>
              <a:rPr lang="sv-SE" sz="1800" dirty="0" smtClean="0"/>
            </a:br>
            <a:r>
              <a:rPr lang="sv-SE" sz="1800" dirty="0" smtClean="0"/>
              <a:t>15 600 prenumeranter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sv-SE" sz="1800" dirty="0"/>
              <a:t>h</a:t>
            </a:r>
            <a:r>
              <a:rPr lang="sv-SE" sz="1800" dirty="0" smtClean="0"/>
              <a:t>andlingsplan för försäljning av elektrisk materiel - genomförande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sv-SE" sz="1800" dirty="0"/>
              <a:t>2</a:t>
            </a:r>
            <a:r>
              <a:rPr lang="sv-SE" sz="1800" dirty="0" smtClean="0"/>
              <a:t>1 </a:t>
            </a:r>
            <a:r>
              <a:rPr lang="sv-SE" sz="1800" dirty="0"/>
              <a:t>föreläsningar har </a:t>
            </a:r>
            <a:r>
              <a:rPr lang="sv-SE" sz="1800" dirty="0" smtClean="0"/>
              <a:t>genomförts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sv-SE" sz="1800" dirty="0" smtClean="0"/>
              <a:t>webbplatsen har haft </a:t>
            </a:r>
            <a:r>
              <a:rPr lang="sv-SE" sz="1800" dirty="0"/>
              <a:t>cirka </a:t>
            </a:r>
            <a:r>
              <a:rPr lang="sv-SE" sz="1800" dirty="0" smtClean="0"/>
              <a:t>692 </a:t>
            </a:r>
            <a:r>
              <a:rPr lang="sv-SE" sz="1800" dirty="0"/>
              <a:t>7</a:t>
            </a:r>
            <a:r>
              <a:rPr lang="sv-SE" sz="1800" dirty="0" smtClean="0"/>
              <a:t>00 unika besökare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sv-SE" sz="1800" dirty="0" smtClean="0"/>
              <a:t>Spridning via medierna med </a:t>
            </a:r>
            <a:r>
              <a:rPr lang="sv-SE" sz="1800" dirty="0"/>
              <a:t>cirka </a:t>
            </a:r>
            <a:r>
              <a:rPr lang="sv-SE" sz="1800" dirty="0" smtClean="0"/>
              <a:t>178 </a:t>
            </a:r>
            <a:r>
              <a:rPr lang="sv-SE" sz="1800" dirty="0"/>
              <a:t>miljoner </a:t>
            </a:r>
            <a:r>
              <a:rPr lang="sv-SE" sz="1800" dirty="0" smtClean="0"/>
              <a:t>potentiella läsare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sv-SE" sz="1800" dirty="0" smtClean="0"/>
              <a:t>3 154 skriftliga frågor har besvarats</a:t>
            </a:r>
            <a:endParaRPr lang="sv-SE" sz="1800" dirty="0"/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sv-SE" sz="1800" dirty="0" smtClean="0"/>
              <a:t>samarbete </a:t>
            </a:r>
            <a:r>
              <a:rPr lang="sv-SE" sz="1800" dirty="0"/>
              <a:t>med andra elsäkerhetsmyndigheter i Norden.</a:t>
            </a:r>
          </a:p>
          <a:p>
            <a:pPr marL="0" indent="0">
              <a:lnSpc>
                <a:spcPts val="1600"/>
              </a:lnSpc>
              <a:spcBef>
                <a:spcPts val="600"/>
              </a:spcBef>
              <a:buNone/>
            </a:pPr>
            <a:endParaRPr lang="sv-SE" sz="2000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"/>
          <a:stretch/>
        </p:blipFill>
        <p:spPr/>
      </p:pic>
    </p:spTree>
    <p:extLst>
      <p:ext uri="{BB962C8B-B14F-4D97-AF65-F5344CB8AC3E}">
        <p14:creationId xmlns:p14="http://schemas.microsoft.com/office/powerpoint/2010/main" val="473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 smtClean="0"/>
              <a:t>Finansiering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713317" y="1641600"/>
            <a:ext cx="4557713" cy="3859213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sv-SE" sz="1800" dirty="0" smtClean="0"/>
              <a:t>2019 </a:t>
            </a:r>
            <a:r>
              <a:rPr lang="sv-SE" sz="1800" dirty="0"/>
              <a:t>års förvaltningsanslag från statsbudgeten är cirka 59 miljoner </a:t>
            </a:r>
            <a:r>
              <a:rPr lang="sv-SE" sz="1800" dirty="0" smtClean="0"/>
              <a:t>kronor</a:t>
            </a:r>
            <a:endParaRPr lang="sv-SE" sz="1800" dirty="0"/>
          </a:p>
          <a:p>
            <a:pPr>
              <a:lnSpc>
                <a:spcPts val="1600"/>
              </a:lnSpc>
            </a:pPr>
            <a:r>
              <a:rPr lang="sv-SE" sz="1800" dirty="0" smtClean="0"/>
              <a:t>avgifter </a:t>
            </a:r>
            <a:r>
              <a:rPr lang="sv-SE" sz="1800" dirty="0"/>
              <a:t>till statskassan för finansiering av Elsäkerhetsverkets verksamhet </a:t>
            </a:r>
            <a:r>
              <a:rPr lang="sv-SE" sz="1800" dirty="0" smtClean="0"/>
              <a:t>2019</a:t>
            </a:r>
          </a:p>
          <a:p>
            <a:pPr lvl="1">
              <a:lnSpc>
                <a:spcPts val="1600"/>
              </a:lnSpc>
            </a:pPr>
            <a:r>
              <a:rPr lang="sv-SE" sz="1400" dirty="0" smtClean="0"/>
              <a:t>Elsäkerhetsavgiften </a:t>
            </a:r>
            <a:r>
              <a:rPr lang="sv-SE" sz="1400" dirty="0"/>
              <a:t>cirka </a:t>
            </a:r>
            <a:r>
              <a:rPr lang="sv-SE" sz="1400" dirty="0" smtClean="0"/>
              <a:t>58 miljoner kronor/år</a:t>
            </a:r>
          </a:p>
          <a:p>
            <a:pPr lvl="2">
              <a:lnSpc>
                <a:spcPts val="1600"/>
              </a:lnSpc>
            </a:pPr>
            <a:r>
              <a:rPr lang="sv-SE" sz="1200" dirty="0" smtClean="0"/>
              <a:t>per </a:t>
            </a:r>
            <a:r>
              <a:rPr lang="sv-SE" sz="1200" dirty="0"/>
              <a:t>lågspänningsabonnemang – 9,50 </a:t>
            </a:r>
            <a:r>
              <a:rPr lang="sv-SE" sz="1200" dirty="0" smtClean="0"/>
              <a:t>kronor/år</a:t>
            </a:r>
          </a:p>
          <a:p>
            <a:pPr lvl="2">
              <a:lnSpc>
                <a:spcPts val="1600"/>
              </a:lnSpc>
            </a:pPr>
            <a:r>
              <a:rPr lang="sv-SE" sz="1200" dirty="0" smtClean="0"/>
              <a:t>per </a:t>
            </a:r>
            <a:r>
              <a:rPr lang="sv-SE" sz="1200" dirty="0"/>
              <a:t>högspänningsabonnemang – 750 </a:t>
            </a:r>
            <a:r>
              <a:rPr lang="sv-SE" sz="1200" dirty="0" smtClean="0"/>
              <a:t>kronor/år</a:t>
            </a:r>
            <a:endParaRPr lang="sv-SE" sz="1200" dirty="0"/>
          </a:p>
          <a:p>
            <a:pPr lvl="1">
              <a:lnSpc>
                <a:spcPts val="1600"/>
              </a:lnSpc>
            </a:pPr>
            <a:r>
              <a:rPr lang="sv-SE" sz="1400" dirty="0" smtClean="0"/>
              <a:t>ansökningsavgift </a:t>
            </a:r>
            <a:r>
              <a:rPr lang="sv-SE" sz="1400" dirty="0"/>
              <a:t>för behörighet – 1 350 </a:t>
            </a:r>
            <a:r>
              <a:rPr lang="sv-SE" sz="1400" dirty="0" smtClean="0"/>
              <a:t>kronor</a:t>
            </a:r>
            <a:endParaRPr lang="sv-SE" sz="1400" dirty="0"/>
          </a:p>
          <a:p>
            <a:pPr lvl="1">
              <a:lnSpc>
                <a:spcPts val="1600"/>
              </a:lnSpc>
            </a:pPr>
            <a:r>
              <a:rPr lang="sv-SE" sz="1400" dirty="0" smtClean="0"/>
              <a:t>i </a:t>
            </a:r>
            <a:r>
              <a:rPr lang="sv-SE" sz="1400" dirty="0"/>
              <a:t>vissa fall ersättning i samband med provning av elektrisk materiel.</a:t>
            </a:r>
          </a:p>
          <a:p>
            <a:pPr lvl="1"/>
            <a:endParaRPr lang="sv-SE" dirty="0"/>
          </a:p>
          <a:p>
            <a:pPr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48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561600"/>
            <a:ext cx="5049339" cy="1325563"/>
          </a:xfrm>
        </p:spPr>
        <p:txBody>
          <a:bodyPr/>
          <a:lstStyle/>
          <a:p>
            <a:pPr algn="l"/>
            <a:r>
              <a:rPr lang="sv-SE" sz="3200" kern="0" dirty="0">
                <a:latin typeface="Arial" pitchFamily="34" charset="0"/>
                <a:cs typeface="Arial" pitchFamily="34" charset="0"/>
              </a:rPr>
              <a:t>Kostnad per verksamhetsområde </a:t>
            </a:r>
            <a:r>
              <a:rPr lang="sv-SE" sz="3200" kern="0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sv-SE" kern="0" dirty="0">
                <a:latin typeface="Arial" pitchFamily="34" charset="0"/>
                <a:cs typeface="Arial" pitchFamily="34" charset="0"/>
              </a:rPr>
              <a:t/>
            </a:r>
            <a:br>
              <a:rPr lang="sv-SE" kern="0" dirty="0">
                <a:latin typeface="Arial" pitchFamily="34" charset="0"/>
                <a:cs typeface="Arial" pitchFamily="34" charset="0"/>
              </a:rPr>
            </a:b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63599663"/>
              </p:ext>
            </p:extLst>
          </p:nvPr>
        </p:nvGraphicFramePr>
        <p:xfrm>
          <a:off x="374470" y="2011681"/>
          <a:ext cx="5303518" cy="415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latshållare för bild 3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6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 smtClean="0"/>
              <a:t>Elsäkerhetsverket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49" y="886017"/>
            <a:ext cx="5367889" cy="3859213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/>
              <a:t>t</a:t>
            </a:r>
            <a:r>
              <a:rPr lang="sv-SE" dirty="0" smtClean="0"/>
              <a:t>illhör Infrastrukturdepartementets ansvarsområde</a:t>
            </a:r>
          </a:p>
          <a:p>
            <a:r>
              <a:rPr lang="sv-SE" dirty="0" smtClean="0"/>
              <a:t>egen </a:t>
            </a:r>
            <a:r>
              <a:rPr lang="sv-SE" dirty="0"/>
              <a:t>myndighet sedan 1993</a:t>
            </a:r>
          </a:p>
          <a:p>
            <a:r>
              <a:rPr lang="sv-SE" dirty="0"/>
              <a:t>h</a:t>
            </a:r>
            <a:r>
              <a:rPr lang="sv-SE" dirty="0" smtClean="0"/>
              <a:t>uvudkontor </a:t>
            </a:r>
            <a:r>
              <a:rPr lang="sv-SE" dirty="0"/>
              <a:t>i Kristinehamn sedan 2007</a:t>
            </a:r>
          </a:p>
          <a:p>
            <a:r>
              <a:rPr lang="sv-SE" dirty="0"/>
              <a:t>r</a:t>
            </a:r>
            <a:r>
              <a:rPr lang="sv-SE" dirty="0" smtClean="0"/>
              <a:t>egionkontor </a:t>
            </a:r>
            <a:r>
              <a:rPr lang="sv-SE" dirty="0"/>
              <a:t>i Umeå, Stockholm, Kristinehamn och Hässleholm                                                                          </a:t>
            </a:r>
          </a:p>
          <a:p>
            <a:r>
              <a:rPr lang="sv-SE" dirty="0" smtClean="0"/>
              <a:t>55 </a:t>
            </a:r>
            <a:r>
              <a:rPr lang="sv-SE" dirty="0"/>
              <a:t>anställda, varav </a:t>
            </a:r>
            <a:r>
              <a:rPr lang="sv-SE" dirty="0" smtClean="0"/>
              <a:t>35 </a:t>
            </a:r>
            <a:r>
              <a:rPr lang="sv-SE" dirty="0"/>
              <a:t>i </a:t>
            </a:r>
            <a:r>
              <a:rPr lang="sv-SE" dirty="0" smtClean="0"/>
              <a:t>Kristinehamn.</a:t>
            </a:r>
            <a:endParaRPr lang="sv-SE" dirty="0"/>
          </a:p>
          <a:p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r>
              <a:rPr lang="sv-SE" dirty="0"/>
              <a:t>Vår organisation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367699"/>
              </p:ext>
            </p:extLst>
          </p:nvPr>
        </p:nvGraphicFramePr>
        <p:xfrm>
          <a:off x="378372" y="1224381"/>
          <a:ext cx="8229600" cy="519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 smtClean="0"/>
              <a:t>Våra uppgifter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1328868"/>
            <a:ext cx="5137150" cy="4792799"/>
          </a:xfrm>
        </p:spPr>
        <p:txBody>
          <a:bodyPr/>
          <a:lstStyle/>
          <a:p>
            <a:r>
              <a:rPr lang="sv-SE" sz="2200" dirty="0"/>
              <a:t>f</a:t>
            </a:r>
            <a:r>
              <a:rPr lang="sv-SE" sz="2200" dirty="0" smtClean="0"/>
              <a:t>örebygga </a:t>
            </a:r>
            <a:r>
              <a:rPr lang="sv-SE" sz="2200" dirty="0"/>
              <a:t>skador på person och egendom orsakade av </a:t>
            </a:r>
            <a:r>
              <a:rPr lang="sv-SE" sz="2200" dirty="0" smtClean="0"/>
              <a:t>el</a:t>
            </a:r>
            <a:endParaRPr lang="sv-SE" sz="2200" dirty="0"/>
          </a:p>
          <a:p>
            <a:r>
              <a:rPr lang="sv-SE" sz="2200" dirty="0"/>
              <a:t>b</a:t>
            </a:r>
            <a:r>
              <a:rPr lang="sv-SE" sz="2200" dirty="0" smtClean="0"/>
              <a:t>ygga </a:t>
            </a:r>
            <a:r>
              <a:rPr lang="sv-SE" sz="2200" dirty="0"/>
              <a:t>upp, upprätthålla och vidareutveckla en god säkerhetsnivå för elektriska anläggningar och elektrisk </a:t>
            </a:r>
            <a:r>
              <a:rPr lang="sv-SE" sz="2200" dirty="0" smtClean="0"/>
              <a:t>materiel</a:t>
            </a:r>
          </a:p>
          <a:p>
            <a:r>
              <a:rPr lang="sv-SE" sz="2200" dirty="0" smtClean="0"/>
              <a:t>medverka </a:t>
            </a:r>
            <a:r>
              <a:rPr lang="sv-SE" sz="2200" dirty="0"/>
              <a:t>till en </a:t>
            </a:r>
            <a:r>
              <a:rPr lang="sv-SE" sz="2200" dirty="0" smtClean="0"/>
              <a:t>tillfredsställande </a:t>
            </a:r>
            <a:r>
              <a:rPr lang="sv-SE" sz="2200" dirty="0"/>
              <a:t>elektromagnetisk </a:t>
            </a:r>
            <a:r>
              <a:rPr lang="sv-SE" sz="2200" dirty="0" smtClean="0"/>
              <a:t>kompatibilitet – EMC</a:t>
            </a:r>
          </a:p>
          <a:p>
            <a:r>
              <a:rPr lang="sv-SE" sz="2200" dirty="0" smtClean="0"/>
              <a:t>verka </a:t>
            </a:r>
            <a:r>
              <a:rPr lang="sv-SE" sz="2200" dirty="0"/>
              <a:t>för strategisk, effektstyrd samverkan med branschen, myndigheter och andra </a:t>
            </a:r>
            <a:r>
              <a:rPr lang="sv-SE" sz="2200" dirty="0" smtClean="0"/>
              <a:t>aktörer. </a:t>
            </a:r>
            <a:endParaRPr lang="sv-SE" sz="2200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0195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/>
              <a:t>Elsäkerhet behövs </a:t>
            </a:r>
            <a:r>
              <a:rPr lang="sv-SE" dirty="0" smtClean="0"/>
              <a:t>överallt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sz="2100" dirty="0"/>
              <a:t>9000 </a:t>
            </a:r>
            <a:r>
              <a:rPr lang="sv-SE" sz="2100" dirty="0" smtClean="0"/>
              <a:t>högspännings-anläggningar</a:t>
            </a:r>
            <a:endParaRPr lang="sv-SE" sz="2100" dirty="0"/>
          </a:p>
          <a:p>
            <a:r>
              <a:rPr lang="sv-SE" sz="2100" dirty="0"/>
              <a:t>m</a:t>
            </a:r>
            <a:r>
              <a:rPr lang="sv-SE" sz="2100" dirty="0" smtClean="0"/>
              <a:t>er </a:t>
            </a:r>
            <a:r>
              <a:rPr lang="sv-SE" sz="2100" dirty="0"/>
              <a:t>än 5 miljoner </a:t>
            </a:r>
            <a:r>
              <a:rPr lang="sv-SE" sz="2100" dirty="0" smtClean="0"/>
              <a:t>lågspänningsanläggningar</a:t>
            </a:r>
            <a:r>
              <a:rPr lang="sv-SE" sz="2100" dirty="0"/>
              <a:t>, varav 4,5 miljoner är bostäder och fritidshus</a:t>
            </a:r>
          </a:p>
          <a:p>
            <a:r>
              <a:rPr lang="sv-SE" sz="2100" dirty="0"/>
              <a:t>200 elnätsbolag</a:t>
            </a:r>
          </a:p>
          <a:p>
            <a:r>
              <a:rPr lang="sv-SE" sz="2100" dirty="0"/>
              <a:t>j</a:t>
            </a:r>
            <a:r>
              <a:rPr lang="sv-SE" sz="2100" dirty="0" smtClean="0"/>
              <a:t>ärnväg </a:t>
            </a:r>
            <a:r>
              <a:rPr lang="sv-SE" sz="2100" dirty="0"/>
              <a:t>och spårtrafik</a:t>
            </a:r>
          </a:p>
          <a:p>
            <a:r>
              <a:rPr lang="sv-SE" sz="2100" dirty="0"/>
              <a:t>100 000-tals elektriska </a:t>
            </a:r>
            <a:r>
              <a:rPr lang="sv-SE" sz="2100" dirty="0" smtClean="0"/>
              <a:t>produkter.</a:t>
            </a:r>
            <a:endParaRPr lang="sv-SE" sz="2100" dirty="0"/>
          </a:p>
          <a:p>
            <a:endParaRPr lang="sv-SE" sz="22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44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3" y="1868196"/>
            <a:ext cx="7553599" cy="4474852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62802" y="543578"/>
            <a:ext cx="7772400" cy="1187946"/>
          </a:xfrm>
        </p:spPr>
        <p:txBody>
          <a:bodyPr/>
          <a:lstStyle/>
          <a:p>
            <a:r>
              <a:rPr lang="sv-SE" dirty="0" smtClean="0"/>
              <a:t>;M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257611" y="404261"/>
            <a:ext cx="748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+mj-lt"/>
              </a:rPr>
              <a:t>Vår vision: trygg och störningsfri el</a:t>
            </a:r>
            <a:endParaRPr lang="sv-S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2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57163" y="561600"/>
            <a:ext cx="6766560" cy="1325563"/>
          </a:xfrm>
        </p:spPr>
        <p:txBody>
          <a:bodyPr/>
          <a:lstStyle/>
          <a:p>
            <a:pPr algn="l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Grunden - vår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operativa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graphicFrame>
        <p:nvGraphicFramePr>
          <p:cNvPr id="5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886972"/>
              </p:ext>
            </p:extLst>
          </p:nvPr>
        </p:nvGraphicFramePr>
        <p:xfrm>
          <a:off x="899593" y="1582133"/>
          <a:ext cx="6541731" cy="472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/>
              <a:t>Kärnverksamhet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1265514"/>
            <a:ext cx="5117632" cy="385921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sv-SE" sz="2000" dirty="0"/>
              <a:t>g</a:t>
            </a:r>
            <a:r>
              <a:rPr lang="sv-SE" sz="2000" dirty="0" smtClean="0"/>
              <a:t>er </a:t>
            </a:r>
            <a:r>
              <a:rPr lang="sv-SE" sz="2000" dirty="0"/>
              <a:t>ut föreskrifter</a:t>
            </a:r>
          </a:p>
          <a:p>
            <a:pPr>
              <a:lnSpc>
                <a:spcPts val="1800"/>
              </a:lnSpc>
            </a:pPr>
            <a:r>
              <a:rPr lang="sv-SE" sz="2000" dirty="0"/>
              <a:t>u</a:t>
            </a:r>
            <a:r>
              <a:rPr lang="sv-SE" sz="2000" dirty="0" smtClean="0"/>
              <a:t>tövar </a:t>
            </a:r>
            <a:r>
              <a:rPr lang="sv-SE" sz="2000" dirty="0"/>
              <a:t>tillsyn och </a:t>
            </a:r>
            <a:r>
              <a:rPr lang="sv-SE" sz="2000" dirty="0" smtClean="0"/>
              <a:t>marknadskontroll</a:t>
            </a:r>
            <a:endParaRPr lang="sv-SE" sz="2000" dirty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sv-SE" sz="2000" dirty="0"/>
              <a:t>h</a:t>
            </a:r>
            <a:r>
              <a:rPr lang="sv-SE" sz="2000" dirty="0" smtClean="0"/>
              <a:t>andlägger ärenden och utfärdar auktorisation som elinstallatör</a:t>
            </a:r>
            <a:endParaRPr lang="sv-SE" sz="2000" dirty="0"/>
          </a:p>
          <a:p>
            <a:pPr>
              <a:lnSpc>
                <a:spcPts val="1800"/>
              </a:lnSpc>
            </a:pPr>
            <a:r>
              <a:rPr lang="sv-SE" sz="2000" dirty="0"/>
              <a:t>f</a:t>
            </a:r>
            <a:r>
              <a:rPr lang="sv-SE" sz="2000" dirty="0" smtClean="0"/>
              <a:t>ör </a:t>
            </a:r>
            <a:r>
              <a:rPr lang="sv-SE" sz="2000" dirty="0"/>
              <a:t>register över </a:t>
            </a:r>
            <a:r>
              <a:rPr lang="sv-SE" sz="2000" dirty="0" smtClean="0"/>
              <a:t>elinstallationsföretag och tillhandahåller </a:t>
            </a:r>
            <a:r>
              <a:rPr lang="sv-SE" sz="2000" dirty="0"/>
              <a:t>e-tjänsten ”Kolla elföretaget”</a:t>
            </a:r>
          </a:p>
          <a:p>
            <a:pPr>
              <a:lnSpc>
                <a:spcPts val="1800"/>
              </a:lnSpc>
            </a:pPr>
            <a:r>
              <a:rPr lang="sv-SE" sz="2000" dirty="0"/>
              <a:t>d</a:t>
            </a:r>
            <a:r>
              <a:rPr lang="sv-SE" sz="2000" dirty="0" smtClean="0"/>
              <a:t>eltar </a:t>
            </a:r>
            <a:r>
              <a:rPr lang="sv-SE" sz="2000" dirty="0"/>
              <a:t>i nationellt och internationellt standardiseringsarbete</a:t>
            </a:r>
          </a:p>
          <a:p>
            <a:pPr>
              <a:lnSpc>
                <a:spcPts val="1800"/>
              </a:lnSpc>
            </a:pPr>
            <a:r>
              <a:rPr lang="sv-SE" sz="2000" dirty="0"/>
              <a:t>i</a:t>
            </a:r>
            <a:r>
              <a:rPr lang="sv-SE" sz="2000" dirty="0" smtClean="0"/>
              <a:t>nformation till bransch och allmänhet</a:t>
            </a:r>
          </a:p>
          <a:p>
            <a:pPr>
              <a:lnSpc>
                <a:spcPts val="1800"/>
              </a:lnSpc>
            </a:pPr>
            <a:r>
              <a:rPr lang="sv-SE" sz="2000" dirty="0"/>
              <a:t>h</a:t>
            </a:r>
            <a:r>
              <a:rPr lang="sv-SE" sz="2000" dirty="0" smtClean="0"/>
              <a:t>andlägger elolyckor</a:t>
            </a:r>
            <a:endParaRPr lang="sv-SE" sz="2000" dirty="0"/>
          </a:p>
          <a:p>
            <a:pPr>
              <a:lnSpc>
                <a:spcPts val="1800"/>
              </a:lnSpc>
            </a:pPr>
            <a:r>
              <a:rPr lang="sv-SE" sz="2000" dirty="0"/>
              <a:t>s</a:t>
            </a:r>
            <a:r>
              <a:rPr lang="sv-SE" sz="2000" dirty="0" smtClean="0"/>
              <a:t>amverkan </a:t>
            </a:r>
            <a:r>
              <a:rPr lang="sv-SE" sz="2000" dirty="0"/>
              <a:t>med myndigheter och </a:t>
            </a:r>
            <a:r>
              <a:rPr lang="sv-SE" sz="2000" dirty="0" smtClean="0"/>
              <a:t>organisationer.</a:t>
            </a:r>
            <a:endParaRPr lang="sv-SE" sz="2000" dirty="0"/>
          </a:p>
          <a:p>
            <a:pPr marL="0" indent="0">
              <a:lnSpc>
                <a:spcPts val="1800"/>
              </a:lnSpc>
              <a:buNone/>
            </a:pPr>
            <a:endParaRPr lang="sv-SE" sz="20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88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61600"/>
            <a:ext cx="4850048" cy="1325563"/>
          </a:xfrm>
        </p:spPr>
        <p:txBody>
          <a:bodyPr/>
          <a:lstStyle/>
          <a:p>
            <a:pPr algn="l"/>
            <a:r>
              <a:rPr lang="sv-SE" dirty="0" smtClean="0"/>
              <a:t>Standardisering och normgivning 2019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28650" y="2072464"/>
            <a:ext cx="4952343" cy="38592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2000" dirty="0"/>
              <a:t>Elsäkerhetsverket har </a:t>
            </a:r>
            <a:r>
              <a:rPr lang="sv-SE" sz="2000" dirty="0" smtClean="0"/>
              <a:t>deltagit </a:t>
            </a:r>
            <a:r>
              <a:rPr lang="sv-SE" sz="2000" dirty="0"/>
              <a:t>i standardiseringsarbetet inom 15 tekniska kommittéer (</a:t>
            </a:r>
            <a:r>
              <a:rPr lang="sv-SE" sz="2000" dirty="0" smtClean="0"/>
              <a:t>TK)</a:t>
            </a:r>
          </a:p>
          <a:p>
            <a:pPr>
              <a:spcAft>
                <a:spcPts val="600"/>
              </a:spcAft>
            </a:pPr>
            <a:r>
              <a:rPr lang="sv-SE" sz="2000" dirty="0" smtClean="0"/>
              <a:t>118 </a:t>
            </a:r>
            <a:r>
              <a:rPr lang="sv-SE" sz="2000" dirty="0"/>
              <a:t>nya standarder </a:t>
            </a:r>
            <a:r>
              <a:rPr lang="sv-SE" sz="2000" dirty="0" smtClean="0"/>
              <a:t>fastställts</a:t>
            </a:r>
          </a:p>
          <a:p>
            <a:pPr>
              <a:spcAft>
                <a:spcPts val="600"/>
              </a:spcAft>
            </a:pPr>
            <a:r>
              <a:rPr lang="sv-SE" sz="2000" dirty="0"/>
              <a:t>n</a:t>
            </a:r>
            <a:r>
              <a:rPr lang="sv-SE" sz="2000" dirty="0" smtClean="0"/>
              <a:t>ågra viktiga effekter är nya krav för uttag avsedda för bostäder som används till elbilsladdning. En standard för elektrifierade kommer att tas fram och arbete pågår med att minska EMC-störningar från solcellsanläggningar.</a:t>
            </a:r>
          </a:p>
        </p:txBody>
      </p:sp>
      <p:sp>
        <p:nvSpPr>
          <p:cNvPr id="6" name="Platshållare för bild 2"/>
          <p:cNvSpPr txBox="1">
            <a:spLocks/>
          </p:cNvSpPr>
          <p:nvPr/>
        </p:nvSpPr>
        <p:spPr>
          <a:xfrm>
            <a:off x="6056400" y="152400"/>
            <a:ext cx="3240000" cy="6343048"/>
          </a:xfrm>
          <a:prstGeom prst="rect">
            <a:avLst/>
          </a:prstGeom>
        </p:spPr>
      </p:sp>
      <p:pic>
        <p:nvPicPr>
          <p:cNvPr id="5" name="Platshållare för bild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97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dsidor">
  <a:themeElements>
    <a:clrScheme name="Elsäkerhetsverket 2019">
      <a:dk1>
        <a:srgbClr val="000000"/>
      </a:dk1>
      <a:lt1>
        <a:srgbClr val="FFFFFF"/>
      </a:lt1>
      <a:dk2>
        <a:srgbClr val="534B3E"/>
      </a:dk2>
      <a:lt2>
        <a:srgbClr val="EDEAE5"/>
      </a:lt2>
      <a:accent1>
        <a:srgbClr val="D67C1C"/>
      </a:accent1>
      <a:accent2>
        <a:srgbClr val="534B3E"/>
      </a:accent2>
      <a:accent3>
        <a:srgbClr val="E6C20F"/>
      </a:accent3>
      <a:accent4>
        <a:srgbClr val="3A513A"/>
      </a:accent4>
      <a:accent5>
        <a:srgbClr val="1D4851"/>
      </a:accent5>
      <a:accent6>
        <a:srgbClr val="69283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sidor">
  <a:themeElements>
    <a:clrScheme name="Elsäkerhetsverket 2019">
      <a:dk1>
        <a:srgbClr val="000000"/>
      </a:dk1>
      <a:lt1>
        <a:srgbClr val="FFFFFF"/>
      </a:lt1>
      <a:dk2>
        <a:srgbClr val="534B3E"/>
      </a:dk2>
      <a:lt2>
        <a:srgbClr val="EDEAE5"/>
      </a:lt2>
      <a:accent1>
        <a:srgbClr val="D67C1C"/>
      </a:accent1>
      <a:accent2>
        <a:srgbClr val="534B3E"/>
      </a:accent2>
      <a:accent3>
        <a:srgbClr val="E6C20F"/>
      </a:accent3>
      <a:accent4>
        <a:srgbClr val="3A513A"/>
      </a:accent4>
      <a:accent5>
        <a:srgbClr val="1D4851"/>
      </a:accent5>
      <a:accent6>
        <a:srgbClr val="69283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607</Words>
  <Application>Microsoft Office PowerPoint</Application>
  <PresentationFormat>Bildspel på skärmen (4:3)</PresentationFormat>
  <Paragraphs>98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Bildsidor</vt:lpstr>
      <vt:lpstr>Textsidor</vt:lpstr>
      <vt:lpstr>TRYGG OCH STÖRNINGSFRI EL</vt:lpstr>
      <vt:lpstr>Elsäkerhetsverket </vt:lpstr>
      <vt:lpstr>Vår organisation</vt:lpstr>
      <vt:lpstr>Våra uppgifter</vt:lpstr>
      <vt:lpstr>Elsäkerhet behövs överallt </vt:lpstr>
      <vt:lpstr>;M</vt:lpstr>
      <vt:lpstr>Grunden - vår operativa vision </vt:lpstr>
      <vt:lpstr>Kärnverksamhet</vt:lpstr>
      <vt:lpstr>Standardisering och normgivning 2019</vt:lpstr>
      <vt:lpstr>Tillsyn anläggningar 2019</vt:lpstr>
      <vt:lpstr>Tillsyn elinstallatörer och elinstallationsföretag 2019</vt:lpstr>
      <vt:lpstr>Tillsyn av elektrisk materiel 2019</vt:lpstr>
      <vt:lpstr>Auktorisation och drifttillstånd 2019</vt:lpstr>
      <vt:lpstr>Elolyckor 2019</vt:lpstr>
      <vt:lpstr>Information 2019 </vt:lpstr>
      <vt:lpstr>Finansiering</vt:lpstr>
      <vt:lpstr>Kostnad per verksamhetsområde 2019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om Elsäkerhetsverket</dc:title>
  <dc:creator>Microsoft Office User</dc:creator>
  <cp:lastModifiedBy>Sandra Hjelm</cp:lastModifiedBy>
  <cp:revision>125</cp:revision>
  <dcterms:created xsi:type="dcterms:W3CDTF">2019-01-10T12:03:55Z</dcterms:created>
  <dcterms:modified xsi:type="dcterms:W3CDTF">2020-04-15T13:20:57Z</dcterms:modified>
</cp:coreProperties>
</file>